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ebb7138192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40a350e4cd4c66"/>
  </p:sldMasterIdLst>
  <p:sldIdLst>
    <p:sldId xmlns:r="http://schemas.openxmlformats.org/officeDocument/2006/relationships" id="256" r:id="R86c7d25aac0e4186"/>
    <p:sldId xmlns:r="http://schemas.openxmlformats.org/officeDocument/2006/relationships" id="257" r:id="Rfc49ff8cf32b42b2"/>
    <p:sldId xmlns:r="http://schemas.openxmlformats.org/officeDocument/2006/relationships" id="258" r:id="Ra134bbf973e34899"/>
    <p:sldId xmlns:r="http://schemas.openxmlformats.org/officeDocument/2006/relationships" id="259" r:id="Rdf05e263723e4bdb"/>
    <p:sldId xmlns:r="http://schemas.openxmlformats.org/officeDocument/2006/relationships" id="260" r:id="R82438905770549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0a350e4cd4c66" /><Relationship Type="http://schemas.openxmlformats.org/officeDocument/2006/relationships/slide" Target="/ppt/slides/slide1.xml" Id="R86c7d25aac0e4186" /><Relationship Type="http://schemas.openxmlformats.org/officeDocument/2006/relationships/slide" Target="/ppt/slides/slide2.xml" Id="Rfc49ff8cf32b42b2" /><Relationship Type="http://schemas.openxmlformats.org/officeDocument/2006/relationships/slide" Target="/ppt/slides/slide3.xml" Id="Ra134bbf973e34899" /><Relationship Type="http://schemas.openxmlformats.org/officeDocument/2006/relationships/slide" Target="/ppt/slides/slide4.xml" Id="Rdf05e263723e4bdb" /><Relationship Type="http://schemas.openxmlformats.org/officeDocument/2006/relationships/slide" Target="/ppt/slides/slide5.xml" Id="R82438905770549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7313d21cc4c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51437674e45d7" /><Relationship Type="http://schemas.openxmlformats.org/officeDocument/2006/relationships/theme" Target="/ppt/slideMasters/theme/theme1.xml" Id="R1e6a06100f1f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51437674e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6162d746f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ecf75f8fb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b4439bd6543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cf160295d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92b60982e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GAMLEBYEN OG GRØNLAND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GAMLEBYEN OG GRØNLAND SOKN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post.gamlebyen.gronland.oslo@kirken.no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kirken.no/gamlebyenoggronland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911 851 725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GAMLEBYEN OG GRØNLAND SOKN</a:t>
            </a:r>
          </a:p>
        </p:txBody>
      </p:sp>
    </p:spTree>
  </p:cSld>
  <p:clrMapOvr>
    <a:masterClrMapping xmlns:a="http://schemas.openxmlformats.org/drawingml/2006/main"/>
  </p:clrMapOvr>
</p:sld>
</file>