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ee1a15861f4d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4532d6946b4c0a"/>
  </p:sldMasterIdLst>
  <p:sldIdLst>
    <p:sldId xmlns:r="http://schemas.openxmlformats.org/officeDocument/2006/relationships" id="256" r:id="R80555f4ef7394355"/>
    <p:sldId xmlns:r="http://schemas.openxmlformats.org/officeDocument/2006/relationships" id="257" r:id="R3de8880ac3e449e1"/>
    <p:sldId xmlns:r="http://schemas.openxmlformats.org/officeDocument/2006/relationships" id="258" r:id="Rb30090272c7c41fb"/>
    <p:sldId xmlns:r="http://schemas.openxmlformats.org/officeDocument/2006/relationships" id="259" r:id="R33f2bd3694c14dd4"/>
    <p:sldId xmlns:r="http://schemas.openxmlformats.org/officeDocument/2006/relationships" id="260" r:id="R6af1bafedb2a4bf8"/>
    <p:sldId xmlns:r="http://schemas.openxmlformats.org/officeDocument/2006/relationships" id="261" r:id="R4ac18712eb9e4d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532d6946b4c0a" /><Relationship Type="http://schemas.openxmlformats.org/officeDocument/2006/relationships/slide" Target="/ppt/slides/slide1.xml" Id="R80555f4ef7394355" /><Relationship Type="http://schemas.openxmlformats.org/officeDocument/2006/relationships/slide" Target="/ppt/slides/slide2.xml" Id="R3de8880ac3e449e1" /><Relationship Type="http://schemas.openxmlformats.org/officeDocument/2006/relationships/slide" Target="/ppt/slides/slide3.xml" Id="Rb30090272c7c41fb" /><Relationship Type="http://schemas.openxmlformats.org/officeDocument/2006/relationships/slide" Target="/ppt/slides/slide4.xml" Id="R33f2bd3694c14dd4" /><Relationship Type="http://schemas.openxmlformats.org/officeDocument/2006/relationships/slide" Target="/ppt/slides/slide5.xml" Id="R6af1bafedb2a4bf8" /><Relationship Type="http://schemas.openxmlformats.org/officeDocument/2006/relationships/slide" Target="/ppt/slides/slide6.xml" Id="R4ac18712eb9e4d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24ef9c56f946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c51b2c3dd46e4" /><Relationship Type="http://schemas.openxmlformats.org/officeDocument/2006/relationships/theme" Target="/ppt/slideMasters/theme/theme1.xml" Id="R07f08e6a288343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fc51b2c3dd46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c008c230c4a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889cacdbb4d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f951233234c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e67cd2a9c4d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4ab25a2034d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a9cd52c9a48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DEGERSTRØMS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Wessels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911 879 999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