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5c4e2de0f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77e9d470814134"/>
  </p:sldMasterIdLst>
  <p:sldIdLst>
    <p:sldId xmlns:r="http://schemas.openxmlformats.org/officeDocument/2006/relationships" id="256" r:id="Rdf1b696d3bcc47c0"/>
    <p:sldId xmlns:r="http://schemas.openxmlformats.org/officeDocument/2006/relationships" id="257" r:id="R369c3acc7acf4788"/>
    <p:sldId xmlns:r="http://schemas.openxmlformats.org/officeDocument/2006/relationships" id="258" r:id="Rdbbb1cb5181d4975"/>
    <p:sldId xmlns:r="http://schemas.openxmlformats.org/officeDocument/2006/relationships" id="259" r:id="Ra962bf1faee24c10"/>
    <p:sldId xmlns:r="http://schemas.openxmlformats.org/officeDocument/2006/relationships" id="260" r:id="Rf00bd39262ed4213"/>
    <p:sldId xmlns:r="http://schemas.openxmlformats.org/officeDocument/2006/relationships" id="261" r:id="Rd6e65363cee44128"/>
    <p:sldId xmlns:r="http://schemas.openxmlformats.org/officeDocument/2006/relationships" id="262" r:id="R49f90d64bd8e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7e9d470814134" /><Relationship Type="http://schemas.openxmlformats.org/officeDocument/2006/relationships/slide" Target="/ppt/slides/slide1.xml" Id="Rdf1b696d3bcc47c0" /><Relationship Type="http://schemas.openxmlformats.org/officeDocument/2006/relationships/slide" Target="/ppt/slides/slide2.xml" Id="R369c3acc7acf4788" /><Relationship Type="http://schemas.openxmlformats.org/officeDocument/2006/relationships/slide" Target="/ppt/slides/slide3.xml" Id="Rdbbb1cb5181d4975" /><Relationship Type="http://schemas.openxmlformats.org/officeDocument/2006/relationships/slide" Target="/ppt/slides/slide4.xml" Id="Ra962bf1faee24c10" /><Relationship Type="http://schemas.openxmlformats.org/officeDocument/2006/relationships/slide" Target="/ppt/slides/slide5.xml" Id="Rf00bd39262ed4213" /><Relationship Type="http://schemas.openxmlformats.org/officeDocument/2006/relationships/slide" Target="/ppt/slides/slide6.xml" Id="Rd6e65363cee44128" /><Relationship Type="http://schemas.openxmlformats.org/officeDocument/2006/relationships/slide" Target="/ppt/slides/slide7.xml" Id="R49f90d64bd8e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e143b4c64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7776596bd4108" /><Relationship Type="http://schemas.openxmlformats.org/officeDocument/2006/relationships/theme" Target="/ppt/slideMasters/theme/theme1.xml" Id="R0e4b1e1baf29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7776596bd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52c600fdc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b935d2d63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3b1884046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025419539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64d8994a2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5266a8770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7f3c188ff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