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725fb1fd6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3014930d8456c"/>
  </p:sldMasterIdLst>
  <p:sldIdLst>
    <p:sldId xmlns:r="http://schemas.openxmlformats.org/officeDocument/2006/relationships" id="256" r:id="Rce26bf2699aa438e"/>
    <p:sldId xmlns:r="http://schemas.openxmlformats.org/officeDocument/2006/relationships" id="257" r:id="Rf76908dcb81a4264"/>
    <p:sldId xmlns:r="http://schemas.openxmlformats.org/officeDocument/2006/relationships" id="258" r:id="R9da69634b471464d"/>
    <p:sldId xmlns:r="http://schemas.openxmlformats.org/officeDocument/2006/relationships" id="259" r:id="Rab0675e5648a47b9"/>
    <p:sldId xmlns:r="http://schemas.openxmlformats.org/officeDocument/2006/relationships" id="260" r:id="Ra9da903991444048"/>
    <p:sldId xmlns:r="http://schemas.openxmlformats.org/officeDocument/2006/relationships" id="261" r:id="R4f0ee5d2ff9a4a9a"/>
    <p:sldId xmlns:r="http://schemas.openxmlformats.org/officeDocument/2006/relationships" id="262" r:id="R1cdcf1c76d5e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3014930d8456c" /><Relationship Type="http://schemas.openxmlformats.org/officeDocument/2006/relationships/slide" Target="/ppt/slides/slide1.xml" Id="Rce26bf2699aa438e" /><Relationship Type="http://schemas.openxmlformats.org/officeDocument/2006/relationships/slide" Target="/ppt/slides/slide2.xml" Id="Rf76908dcb81a4264" /><Relationship Type="http://schemas.openxmlformats.org/officeDocument/2006/relationships/slide" Target="/ppt/slides/slide3.xml" Id="R9da69634b471464d" /><Relationship Type="http://schemas.openxmlformats.org/officeDocument/2006/relationships/slide" Target="/ppt/slides/slide4.xml" Id="Rab0675e5648a47b9" /><Relationship Type="http://schemas.openxmlformats.org/officeDocument/2006/relationships/slide" Target="/ppt/slides/slide5.xml" Id="Ra9da903991444048" /><Relationship Type="http://schemas.openxmlformats.org/officeDocument/2006/relationships/slide" Target="/ppt/slides/slide6.xml" Id="R4f0ee5d2ff9a4a9a" /><Relationship Type="http://schemas.openxmlformats.org/officeDocument/2006/relationships/slide" Target="/ppt/slides/slide7.xml" Id="R1cdcf1c76d5e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90b8f956b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09a7e1bc04522" /><Relationship Type="http://schemas.openxmlformats.org/officeDocument/2006/relationships/theme" Target="/ppt/slideMasters/theme/theme1.xml" Id="R30d71d8d2448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09a7e1bc0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348cc20f1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150b9df5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e1f657613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1ad5490f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466cc45db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3d0b9822d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03224fdc3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16 478 004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17 726 512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THORNEGATA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CAPITAL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SOLMAR INVEST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CAWA INVEST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911 881 438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CAPITAL AS</a:t>
            </a:r>
          </a:p>
        </p:txBody>
      </p:sp>
    </p:spTree>
  </p:cSld>
  <p:clrMapOvr>
    <a:masterClrMapping xmlns:a="http://schemas.openxmlformats.org/drawingml/2006/main"/>
  </p:clrMapOvr>
</p:sld>
</file>