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9acff6750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dbf31bd3b486a"/>
  </p:sldMasterIdLst>
  <p:sldIdLst>
    <p:sldId xmlns:r="http://schemas.openxmlformats.org/officeDocument/2006/relationships" id="256" r:id="Rf8ee1960807848a0"/>
    <p:sldId xmlns:r="http://schemas.openxmlformats.org/officeDocument/2006/relationships" id="257" r:id="R7865e6335fbc4be2"/>
    <p:sldId xmlns:r="http://schemas.openxmlformats.org/officeDocument/2006/relationships" id="258" r:id="Rbde74a4c908945cc"/>
    <p:sldId xmlns:r="http://schemas.openxmlformats.org/officeDocument/2006/relationships" id="259" r:id="R8fb4b1bbcca54078"/>
    <p:sldId xmlns:r="http://schemas.openxmlformats.org/officeDocument/2006/relationships" id="260" r:id="R393aa732e88c4b5c"/>
    <p:sldId xmlns:r="http://schemas.openxmlformats.org/officeDocument/2006/relationships" id="261" r:id="Rbd0c0294da9547eb"/>
    <p:sldId xmlns:r="http://schemas.openxmlformats.org/officeDocument/2006/relationships" id="262" r:id="Rdd839bc308fe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dbf31bd3b486a" /><Relationship Type="http://schemas.openxmlformats.org/officeDocument/2006/relationships/slide" Target="/ppt/slides/slide1.xml" Id="Rf8ee1960807848a0" /><Relationship Type="http://schemas.openxmlformats.org/officeDocument/2006/relationships/slide" Target="/ppt/slides/slide2.xml" Id="R7865e6335fbc4be2" /><Relationship Type="http://schemas.openxmlformats.org/officeDocument/2006/relationships/slide" Target="/ppt/slides/slide3.xml" Id="Rbde74a4c908945cc" /><Relationship Type="http://schemas.openxmlformats.org/officeDocument/2006/relationships/slide" Target="/ppt/slides/slide4.xml" Id="R8fb4b1bbcca54078" /><Relationship Type="http://schemas.openxmlformats.org/officeDocument/2006/relationships/slide" Target="/ppt/slides/slide5.xml" Id="R393aa732e88c4b5c" /><Relationship Type="http://schemas.openxmlformats.org/officeDocument/2006/relationships/slide" Target="/ppt/slides/slide6.xml" Id="Rbd0c0294da9547eb" /><Relationship Type="http://schemas.openxmlformats.org/officeDocument/2006/relationships/slide" Target="/ppt/slides/slide7.xml" Id="Rdd839bc308fe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cde11f522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e46b994c24d2c" /><Relationship Type="http://schemas.openxmlformats.org/officeDocument/2006/relationships/theme" Target="/ppt/slideMasters/theme/theme1.xml" Id="R2315e27e1563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e46b994c24d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4ba255d24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5d79c28f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177611da54e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703eb4bc3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137321998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74831614f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d922b395d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2 357 729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911 926 709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