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1314faebe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371b1a86ec46ff"/>
  </p:sldMasterIdLst>
  <p:sldIdLst>
    <p:sldId xmlns:r="http://schemas.openxmlformats.org/officeDocument/2006/relationships" id="256" r:id="R905666d6f9ac4f50"/>
    <p:sldId xmlns:r="http://schemas.openxmlformats.org/officeDocument/2006/relationships" id="257" r:id="R86826ebfe289431e"/>
    <p:sldId xmlns:r="http://schemas.openxmlformats.org/officeDocument/2006/relationships" id="258" r:id="Ra2c69cadabe84578"/>
    <p:sldId xmlns:r="http://schemas.openxmlformats.org/officeDocument/2006/relationships" id="259" r:id="Re413893193b34224"/>
    <p:sldId xmlns:r="http://schemas.openxmlformats.org/officeDocument/2006/relationships" id="260" r:id="R2da2abfb837d400e"/>
    <p:sldId xmlns:r="http://schemas.openxmlformats.org/officeDocument/2006/relationships" id="261" r:id="R9b99a50da75348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371b1a86ec46ff" /><Relationship Type="http://schemas.openxmlformats.org/officeDocument/2006/relationships/slide" Target="/ppt/slides/slide1.xml" Id="R905666d6f9ac4f50" /><Relationship Type="http://schemas.openxmlformats.org/officeDocument/2006/relationships/slide" Target="/ppt/slides/slide2.xml" Id="R86826ebfe289431e" /><Relationship Type="http://schemas.openxmlformats.org/officeDocument/2006/relationships/slide" Target="/ppt/slides/slide3.xml" Id="Ra2c69cadabe84578" /><Relationship Type="http://schemas.openxmlformats.org/officeDocument/2006/relationships/slide" Target="/ppt/slides/slide4.xml" Id="Re413893193b34224" /><Relationship Type="http://schemas.openxmlformats.org/officeDocument/2006/relationships/slide" Target="/ppt/slides/slide5.xml" Id="R2da2abfb837d400e" /><Relationship Type="http://schemas.openxmlformats.org/officeDocument/2006/relationships/slide" Target="/ppt/slides/slide6.xml" Id="R9b99a50da75348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b576927af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fced66d5947d5" /><Relationship Type="http://schemas.openxmlformats.org/officeDocument/2006/relationships/theme" Target="/ppt/slideMasters/theme/theme1.xml" Id="R928ce235894b43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fced66d59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b4b75a05748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d3399ac7f40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53fdd27bf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b676a566248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6b936854641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ad193421f4c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BC EIENDOM LEVANGER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911 960 451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