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f5241bb4cf41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15e128e1324b4b"/>
  </p:sldMasterIdLst>
  <p:sldIdLst>
    <p:sldId xmlns:r="http://schemas.openxmlformats.org/officeDocument/2006/relationships" id="256" r:id="Rc93c7dbefcf14380"/>
    <p:sldId xmlns:r="http://schemas.openxmlformats.org/officeDocument/2006/relationships" id="257" r:id="Rde708523ccd241c7"/>
    <p:sldId xmlns:r="http://schemas.openxmlformats.org/officeDocument/2006/relationships" id="258" r:id="R7f419927cb7a4572"/>
    <p:sldId xmlns:r="http://schemas.openxmlformats.org/officeDocument/2006/relationships" id="259" r:id="Rcec63a3f596a4376"/>
    <p:sldId xmlns:r="http://schemas.openxmlformats.org/officeDocument/2006/relationships" id="260" r:id="R8830c5b468a842fe"/>
    <p:sldId xmlns:r="http://schemas.openxmlformats.org/officeDocument/2006/relationships" id="261" r:id="R9981b11286bc45ba"/>
    <p:sldId xmlns:r="http://schemas.openxmlformats.org/officeDocument/2006/relationships" id="262" r:id="Re75a530c61664a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15e128e1324b4b" /><Relationship Type="http://schemas.openxmlformats.org/officeDocument/2006/relationships/slide" Target="/ppt/slides/slide1.xml" Id="Rc93c7dbefcf14380" /><Relationship Type="http://schemas.openxmlformats.org/officeDocument/2006/relationships/slide" Target="/ppt/slides/slide2.xml" Id="Rde708523ccd241c7" /><Relationship Type="http://schemas.openxmlformats.org/officeDocument/2006/relationships/slide" Target="/ppt/slides/slide3.xml" Id="R7f419927cb7a4572" /><Relationship Type="http://schemas.openxmlformats.org/officeDocument/2006/relationships/slide" Target="/ppt/slides/slide4.xml" Id="Rcec63a3f596a4376" /><Relationship Type="http://schemas.openxmlformats.org/officeDocument/2006/relationships/slide" Target="/ppt/slides/slide5.xml" Id="R8830c5b468a842fe" /><Relationship Type="http://schemas.openxmlformats.org/officeDocument/2006/relationships/slide" Target="/ppt/slides/slide6.xml" Id="R9981b11286bc45ba" /><Relationship Type="http://schemas.openxmlformats.org/officeDocument/2006/relationships/slide" Target="/ppt/slides/slide7.xml" Id="Re75a530c61664a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c9c66fd6e049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c9cb9241f4d53" /><Relationship Type="http://schemas.openxmlformats.org/officeDocument/2006/relationships/theme" Target="/ppt/slideMasters/theme/theme1.xml" Id="Re7bbc145ea5c4c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4c9cb9241f4d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e2e0847084e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80455b5674e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2a735ef734b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c5e0e77bf44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ddabf73f44e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1e5db25e64b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6c3b9ff6d46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BC EIENDOM LEVANGER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BC EIENDOM LEVANGER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−842 233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24 150 192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38 783 926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39 152 105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SVEPSTAD HANS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7600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911 960 451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