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936cdf62b94e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bf55a006904fb1"/>
  </p:sldMasterIdLst>
  <p:sldIdLst>
    <p:sldId xmlns:r="http://schemas.openxmlformats.org/officeDocument/2006/relationships" id="256" r:id="Rb3363c7572cf47f0"/>
    <p:sldId xmlns:r="http://schemas.openxmlformats.org/officeDocument/2006/relationships" id="257" r:id="Rc1da53297cf64330"/>
    <p:sldId xmlns:r="http://schemas.openxmlformats.org/officeDocument/2006/relationships" id="258" r:id="Rbadf3e9a2abd49ea"/>
    <p:sldId xmlns:r="http://schemas.openxmlformats.org/officeDocument/2006/relationships" id="259" r:id="R6873e4526388455a"/>
    <p:sldId xmlns:r="http://schemas.openxmlformats.org/officeDocument/2006/relationships" id="260" r:id="R3bb094ddede643ac"/>
    <p:sldId xmlns:r="http://schemas.openxmlformats.org/officeDocument/2006/relationships" id="261" r:id="R6a71fd951f3c43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bf55a006904fb1" /><Relationship Type="http://schemas.openxmlformats.org/officeDocument/2006/relationships/slide" Target="/ppt/slides/slide1.xml" Id="Rb3363c7572cf47f0" /><Relationship Type="http://schemas.openxmlformats.org/officeDocument/2006/relationships/slide" Target="/ppt/slides/slide2.xml" Id="Rc1da53297cf64330" /><Relationship Type="http://schemas.openxmlformats.org/officeDocument/2006/relationships/slide" Target="/ppt/slides/slide3.xml" Id="Rbadf3e9a2abd49ea" /><Relationship Type="http://schemas.openxmlformats.org/officeDocument/2006/relationships/slide" Target="/ppt/slides/slide4.xml" Id="R6873e4526388455a" /><Relationship Type="http://schemas.openxmlformats.org/officeDocument/2006/relationships/slide" Target="/ppt/slides/slide5.xml" Id="R3bb094ddede643ac" /><Relationship Type="http://schemas.openxmlformats.org/officeDocument/2006/relationships/slide" Target="/ppt/slides/slide6.xml" Id="R6a71fd951f3c43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4ddaf28d8044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86729f3e949d7" /><Relationship Type="http://schemas.openxmlformats.org/officeDocument/2006/relationships/theme" Target="/ppt/slideMasters/theme/theme1.xml" Id="R6664e71a508044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686729f3e949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55edcfa7641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51ac4237f48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899a2435c4a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331e67e9549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ef782c22f4f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3387f59b14a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BASTARD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912 014 541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