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e866e28d1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805191a6b4c01"/>
  </p:sldMasterIdLst>
  <p:sldIdLst>
    <p:sldId xmlns:r="http://schemas.openxmlformats.org/officeDocument/2006/relationships" id="256" r:id="R1e2ee0cfc1194f7c"/>
    <p:sldId xmlns:r="http://schemas.openxmlformats.org/officeDocument/2006/relationships" id="257" r:id="R1a707c6aea94428b"/>
    <p:sldId xmlns:r="http://schemas.openxmlformats.org/officeDocument/2006/relationships" id="258" r:id="R121ade328eb8434c"/>
    <p:sldId xmlns:r="http://schemas.openxmlformats.org/officeDocument/2006/relationships" id="259" r:id="Rb52f805c28e24b8e"/>
    <p:sldId xmlns:r="http://schemas.openxmlformats.org/officeDocument/2006/relationships" id="260" r:id="R5e1be1dd1bf644eb"/>
    <p:sldId xmlns:r="http://schemas.openxmlformats.org/officeDocument/2006/relationships" id="261" r:id="R6e72e3538ddc4029"/>
    <p:sldId xmlns:r="http://schemas.openxmlformats.org/officeDocument/2006/relationships" id="262" r:id="R2fbdd4a8f36c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805191a6b4c01" /><Relationship Type="http://schemas.openxmlformats.org/officeDocument/2006/relationships/slide" Target="/ppt/slides/slide1.xml" Id="R1e2ee0cfc1194f7c" /><Relationship Type="http://schemas.openxmlformats.org/officeDocument/2006/relationships/slide" Target="/ppt/slides/slide2.xml" Id="R1a707c6aea94428b" /><Relationship Type="http://schemas.openxmlformats.org/officeDocument/2006/relationships/slide" Target="/ppt/slides/slide3.xml" Id="R121ade328eb8434c" /><Relationship Type="http://schemas.openxmlformats.org/officeDocument/2006/relationships/slide" Target="/ppt/slides/slide4.xml" Id="Rb52f805c28e24b8e" /><Relationship Type="http://schemas.openxmlformats.org/officeDocument/2006/relationships/slide" Target="/ppt/slides/slide5.xml" Id="R5e1be1dd1bf644eb" /><Relationship Type="http://schemas.openxmlformats.org/officeDocument/2006/relationships/slide" Target="/ppt/slides/slide6.xml" Id="R6e72e3538ddc4029" /><Relationship Type="http://schemas.openxmlformats.org/officeDocument/2006/relationships/slide" Target="/ppt/slides/slide7.xml" Id="R2fbdd4a8f36c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a52adb58d7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5004a46f2469f" /><Relationship Type="http://schemas.openxmlformats.org/officeDocument/2006/relationships/theme" Target="/ppt/slideMasters/theme/theme1.xml" Id="R1a4a146e3fe044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5004a46f246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1232462284f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1e768803344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fbbc0b4f341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4286d3a774f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8e30cb68649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dd35d179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fd844d6884a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BASTARD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−2 309 685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77 717 196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432 455 836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433 312 416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WESTBØ KARI SKADSHEIM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912 014 541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BASTARD AS</a:t>
            </a:r>
          </a:p>
        </p:txBody>
      </p:sp>
    </p:spTree>
  </p:cSld>
  <p:clrMapOvr>
    <a:masterClrMapping xmlns:a="http://schemas.openxmlformats.org/drawingml/2006/main"/>
  </p:clrMapOvr>
</p:sld>
</file>