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2e4cc8777841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0ddc8982da4c45"/>
  </p:sldMasterIdLst>
  <p:sldIdLst>
    <p:sldId xmlns:r="http://schemas.openxmlformats.org/officeDocument/2006/relationships" id="256" r:id="R683e962694154135"/>
    <p:sldId xmlns:r="http://schemas.openxmlformats.org/officeDocument/2006/relationships" id="257" r:id="R0764182890bd450d"/>
    <p:sldId xmlns:r="http://schemas.openxmlformats.org/officeDocument/2006/relationships" id="258" r:id="Rf736a5c6e003482a"/>
    <p:sldId xmlns:r="http://schemas.openxmlformats.org/officeDocument/2006/relationships" id="259" r:id="R612c18853bff4c75"/>
    <p:sldId xmlns:r="http://schemas.openxmlformats.org/officeDocument/2006/relationships" id="260" r:id="Re4cb9f296cf34c96"/>
    <p:sldId xmlns:r="http://schemas.openxmlformats.org/officeDocument/2006/relationships" id="261" r:id="Rc32129a01ee74924"/>
    <p:sldId xmlns:r="http://schemas.openxmlformats.org/officeDocument/2006/relationships" id="262" r:id="Rfd3b915077b847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ddc8982da4c45" /><Relationship Type="http://schemas.openxmlformats.org/officeDocument/2006/relationships/slide" Target="/ppt/slides/slide1.xml" Id="R683e962694154135" /><Relationship Type="http://schemas.openxmlformats.org/officeDocument/2006/relationships/slide" Target="/ppt/slides/slide2.xml" Id="R0764182890bd450d" /><Relationship Type="http://schemas.openxmlformats.org/officeDocument/2006/relationships/slide" Target="/ppt/slides/slide3.xml" Id="Rf736a5c6e003482a" /><Relationship Type="http://schemas.openxmlformats.org/officeDocument/2006/relationships/slide" Target="/ppt/slides/slide4.xml" Id="R612c18853bff4c75" /><Relationship Type="http://schemas.openxmlformats.org/officeDocument/2006/relationships/slide" Target="/ppt/slides/slide5.xml" Id="Re4cb9f296cf34c96" /><Relationship Type="http://schemas.openxmlformats.org/officeDocument/2006/relationships/slide" Target="/ppt/slides/slide6.xml" Id="Rc32129a01ee74924" /><Relationship Type="http://schemas.openxmlformats.org/officeDocument/2006/relationships/slide" Target="/ppt/slides/slide7.xml" Id="Rfd3b915077b847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44404f9d745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0d45f89424436" /><Relationship Type="http://schemas.openxmlformats.org/officeDocument/2006/relationships/theme" Target="/ppt/slideMasters/theme/theme1.xml" Id="Re7b6a6dbf54145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d0d45f894244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c0aabef5943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7f8a9308f46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77f16aca142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666d6ff534e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d1c7c109945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b24d8c22544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340088bf042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52 431 108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−74 287 949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−13 717 784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2 465 401 776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2 709 075 692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II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BANK AB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KAPITAL AS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 SERVICES 2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 STANLEY &amp; CO. INT. PLC.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912 040 801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