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c8559950b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9d3f795a540af"/>
  </p:sldMasterIdLst>
  <p:sldIdLst>
    <p:sldId xmlns:r="http://schemas.openxmlformats.org/officeDocument/2006/relationships" id="256" r:id="R18f36274978c462d"/>
    <p:sldId xmlns:r="http://schemas.openxmlformats.org/officeDocument/2006/relationships" id="257" r:id="R2ac65413c2224cc7"/>
    <p:sldId xmlns:r="http://schemas.openxmlformats.org/officeDocument/2006/relationships" id="258" r:id="R27d40417e9bd4b56"/>
    <p:sldId xmlns:r="http://schemas.openxmlformats.org/officeDocument/2006/relationships" id="259" r:id="R06e470c6cca04255"/>
    <p:sldId xmlns:r="http://schemas.openxmlformats.org/officeDocument/2006/relationships" id="260" r:id="R0ead701aef5b44c6"/>
    <p:sldId xmlns:r="http://schemas.openxmlformats.org/officeDocument/2006/relationships" id="261" r:id="Rce60776365e54b6a"/>
    <p:sldId xmlns:r="http://schemas.openxmlformats.org/officeDocument/2006/relationships" id="262" r:id="Rb121f09680e8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9d3f795a540af" /><Relationship Type="http://schemas.openxmlformats.org/officeDocument/2006/relationships/slide" Target="/ppt/slides/slide1.xml" Id="R18f36274978c462d" /><Relationship Type="http://schemas.openxmlformats.org/officeDocument/2006/relationships/slide" Target="/ppt/slides/slide2.xml" Id="R2ac65413c2224cc7" /><Relationship Type="http://schemas.openxmlformats.org/officeDocument/2006/relationships/slide" Target="/ppt/slides/slide3.xml" Id="R27d40417e9bd4b56" /><Relationship Type="http://schemas.openxmlformats.org/officeDocument/2006/relationships/slide" Target="/ppt/slides/slide4.xml" Id="R06e470c6cca04255" /><Relationship Type="http://schemas.openxmlformats.org/officeDocument/2006/relationships/slide" Target="/ppt/slides/slide5.xml" Id="R0ead701aef5b44c6" /><Relationship Type="http://schemas.openxmlformats.org/officeDocument/2006/relationships/slide" Target="/ppt/slides/slide6.xml" Id="Rce60776365e54b6a" /><Relationship Type="http://schemas.openxmlformats.org/officeDocument/2006/relationships/slide" Target="/ppt/slides/slide7.xml" Id="Rb121f09680e8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2cbb8b0d3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f1e3b294e45a6" /><Relationship Type="http://schemas.openxmlformats.org/officeDocument/2006/relationships/theme" Target="/ppt/slideMasters/theme/theme1.xml" Id="Re0ed20949706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f1e3b294e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166a55f4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c0265bf1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d998003a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3edd518c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c6ab473b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349ed6a6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8719f427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LAW ADVOKATFIRMA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247 398 000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STIG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DALHEIM CATHRINE BJERKE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FREDLUND JAN OVE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KJØRSVIK ODDGEIR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