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6d8a593c1e42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abfb30db674713"/>
  </p:sldMasterIdLst>
  <p:sldIdLst>
    <p:sldId xmlns:r="http://schemas.openxmlformats.org/officeDocument/2006/relationships" id="256" r:id="R4df3cdb55a404aa9"/>
    <p:sldId xmlns:r="http://schemas.openxmlformats.org/officeDocument/2006/relationships" id="257" r:id="Rb13ff5b8407f4253"/>
    <p:sldId xmlns:r="http://schemas.openxmlformats.org/officeDocument/2006/relationships" id="258" r:id="Rac5f792fb6a14079"/>
    <p:sldId xmlns:r="http://schemas.openxmlformats.org/officeDocument/2006/relationships" id="259" r:id="R828f8b4297b44c74"/>
    <p:sldId xmlns:r="http://schemas.openxmlformats.org/officeDocument/2006/relationships" id="260" r:id="R5cf4f232b0e04432"/>
    <p:sldId xmlns:r="http://schemas.openxmlformats.org/officeDocument/2006/relationships" id="261" r:id="R5cc79ff52ba343e1"/>
    <p:sldId xmlns:r="http://schemas.openxmlformats.org/officeDocument/2006/relationships" id="262" r:id="R2aeed01dcee2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bfb30db674713" /><Relationship Type="http://schemas.openxmlformats.org/officeDocument/2006/relationships/slide" Target="/ppt/slides/slide1.xml" Id="R4df3cdb55a404aa9" /><Relationship Type="http://schemas.openxmlformats.org/officeDocument/2006/relationships/slide" Target="/ppt/slides/slide2.xml" Id="Rb13ff5b8407f4253" /><Relationship Type="http://schemas.openxmlformats.org/officeDocument/2006/relationships/slide" Target="/ppt/slides/slide3.xml" Id="Rac5f792fb6a14079" /><Relationship Type="http://schemas.openxmlformats.org/officeDocument/2006/relationships/slide" Target="/ppt/slides/slide4.xml" Id="R828f8b4297b44c74" /><Relationship Type="http://schemas.openxmlformats.org/officeDocument/2006/relationships/slide" Target="/ppt/slides/slide5.xml" Id="R5cf4f232b0e04432" /><Relationship Type="http://schemas.openxmlformats.org/officeDocument/2006/relationships/slide" Target="/ppt/slides/slide6.xml" Id="R5cc79ff52ba343e1" /><Relationship Type="http://schemas.openxmlformats.org/officeDocument/2006/relationships/slide" Target="/ppt/slides/slide7.xml" Id="R2aeed01dcee2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6cd06e60c4a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eef43af364853" /><Relationship Type="http://schemas.openxmlformats.org/officeDocument/2006/relationships/theme" Target="/ppt/slideMasters/theme/theme1.xml" Id="R6ca351e55d6a42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eef43af3648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3745c27d84c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7a20de05c46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1415cf664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dcecc1208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2a69cae7c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41222612545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e1ece7c0e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INFOLINK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INFOLINK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4 267 721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44 207 739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44 615 204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Johnsen, Lindbäckveien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912 091 384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