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5e4621859944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d01aa8ef314914"/>
  </p:sldMasterIdLst>
  <p:sldIdLst>
    <p:sldId xmlns:r="http://schemas.openxmlformats.org/officeDocument/2006/relationships" id="256" r:id="R6344aa326608479b"/>
    <p:sldId xmlns:r="http://schemas.openxmlformats.org/officeDocument/2006/relationships" id="257" r:id="R3e231c49ffca4bbc"/>
    <p:sldId xmlns:r="http://schemas.openxmlformats.org/officeDocument/2006/relationships" id="258" r:id="Rc8049170bbdc49b2"/>
    <p:sldId xmlns:r="http://schemas.openxmlformats.org/officeDocument/2006/relationships" id="259" r:id="R6a421329dfa54784"/>
    <p:sldId xmlns:r="http://schemas.openxmlformats.org/officeDocument/2006/relationships" id="260" r:id="Rc2de1e8ee21a4836"/>
    <p:sldId xmlns:r="http://schemas.openxmlformats.org/officeDocument/2006/relationships" id="261" r:id="R77c5c841a0db480a"/>
    <p:sldId xmlns:r="http://schemas.openxmlformats.org/officeDocument/2006/relationships" id="262" r:id="R312cb390db26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01aa8ef314914" /><Relationship Type="http://schemas.openxmlformats.org/officeDocument/2006/relationships/slide" Target="/ppt/slides/slide1.xml" Id="R6344aa326608479b" /><Relationship Type="http://schemas.openxmlformats.org/officeDocument/2006/relationships/slide" Target="/ppt/slides/slide2.xml" Id="R3e231c49ffca4bbc" /><Relationship Type="http://schemas.openxmlformats.org/officeDocument/2006/relationships/slide" Target="/ppt/slides/slide3.xml" Id="Rc8049170bbdc49b2" /><Relationship Type="http://schemas.openxmlformats.org/officeDocument/2006/relationships/slide" Target="/ppt/slides/slide4.xml" Id="R6a421329dfa54784" /><Relationship Type="http://schemas.openxmlformats.org/officeDocument/2006/relationships/slide" Target="/ppt/slides/slide5.xml" Id="Rc2de1e8ee21a4836" /><Relationship Type="http://schemas.openxmlformats.org/officeDocument/2006/relationships/slide" Target="/ppt/slides/slide6.xml" Id="R77c5c841a0db480a" /><Relationship Type="http://schemas.openxmlformats.org/officeDocument/2006/relationships/slide" Target="/ppt/slides/slide7.xml" Id="R312cb390db26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f496c425d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1459af71f41f4" /><Relationship Type="http://schemas.openxmlformats.org/officeDocument/2006/relationships/theme" Target="/ppt/slideMasters/theme/theme1.xml" Id="R9ad044536a1d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1459af71f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c11676c0d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e2d6027eb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fcc96a00f4a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87584058b45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6e86583584b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d0626d1b54a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5d04c5e1e40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7 926 535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GUTTORMSEN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Multi Regnskap AS, 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912 098 052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