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1a9ccd27444f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8e7f1b97014c7d"/>
  </p:sldMasterIdLst>
  <p:sldIdLst>
    <p:sldId xmlns:r="http://schemas.openxmlformats.org/officeDocument/2006/relationships" id="256" r:id="R484a2429f1d246e1"/>
    <p:sldId xmlns:r="http://schemas.openxmlformats.org/officeDocument/2006/relationships" id="257" r:id="Rb7dba890a231427f"/>
    <p:sldId xmlns:r="http://schemas.openxmlformats.org/officeDocument/2006/relationships" id="258" r:id="R8371ff24336b488e"/>
    <p:sldId xmlns:r="http://schemas.openxmlformats.org/officeDocument/2006/relationships" id="259" r:id="R9f1251a851ab4a3c"/>
    <p:sldId xmlns:r="http://schemas.openxmlformats.org/officeDocument/2006/relationships" id="260" r:id="R1ce08be2efed4f60"/>
    <p:sldId xmlns:r="http://schemas.openxmlformats.org/officeDocument/2006/relationships" id="261" r:id="Rc6459437a7c34b20"/>
    <p:sldId xmlns:r="http://schemas.openxmlformats.org/officeDocument/2006/relationships" id="262" r:id="R08dbd7b3c9ab4c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8e7f1b97014c7d" /><Relationship Type="http://schemas.openxmlformats.org/officeDocument/2006/relationships/slide" Target="/ppt/slides/slide1.xml" Id="R484a2429f1d246e1" /><Relationship Type="http://schemas.openxmlformats.org/officeDocument/2006/relationships/slide" Target="/ppt/slides/slide2.xml" Id="Rb7dba890a231427f" /><Relationship Type="http://schemas.openxmlformats.org/officeDocument/2006/relationships/slide" Target="/ppt/slides/slide3.xml" Id="R8371ff24336b488e" /><Relationship Type="http://schemas.openxmlformats.org/officeDocument/2006/relationships/slide" Target="/ppt/slides/slide4.xml" Id="R9f1251a851ab4a3c" /><Relationship Type="http://schemas.openxmlformats.org/officeDocument/2006/relationships/slide" Target="/ppt/slides/slide5.xml" Id="R1ce08be2efed4f60" /><Relationship Type="http://schemas.openxmlformats.org/officeDocument/2006/relationships/slide" Target="/ppt/slides/slide6.xml" Id="Rc6459437a7c34b20" /><Relationship Type="http://schemas.openxmlformats.org/officeDocument/2006/relationships/slide" Target="/ppt/slides/slide7.xml" Id="R08dbd7b3c9ab4c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ef5ea0b5c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931b2285949e8" /><Relationship Type="http://schemas.openxmlformats.org/officeDocument/2006/relationships/theme" Target="/ppt/slideMasters/theme/theme1.xml" Id="R56b84c1e982e49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d931b22859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00bf91b32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9e2914d7145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47dedbe29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62b5883b2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33dfbafb4f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3e3419be6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277eedb7d41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LØKKA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LØKKA TRADING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6 953 940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FJELDSTAD BERGLIND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Storløkkaveien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42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tove@sagaservices.no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912 100 545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LØKKA TRADING AS</a:t>
            </a:r>
          </a:p>
        </p:txBody>
      </p:sp>
    </p:spTree>
  </p:cSld>
  <p:clrMapOvr>
    <a:masterClrMapping xmlns:a="http://schemas.openxmlformats.org/drawingml/2006/main"/>
  </p:clrMapOvr>
</p:sld>
</file>