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ebe34cf89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bcb0eaaf64902"/>
  </p:sldMasterIdLst>
  <p:sldIdLst>
    <p:sldId xmlns:r="http://schemas.openxmlformats.org/officeDocument/2006/relationships" id="256" r:id="Rb82690e636e34ff7"/>
    <p:sldId xmlns:r="http://schemas.openxmlformats.org/officeDocument/2006/relationships" id="257" r:id="R0d12d7afb8204c6c"/>
    <p:sldId xmlns:r="http://schemas.openxmlformats.org/officeDocument/2006/relationships" id="258" r:id="R7fb476f20f574d07"/>
    <p:sldId xmlns:r="http://schemas.openxmlformats.org/officeDocument/2006/relationships" id="259" r:id="Rd86661e351994cd4"/>
    <p:sldId xmlns:r="http://schemas.openxmlformats.org/officeDocument/2006/relationships" id="260" r:id="R35b5ae7caeca4af7"/>
    <p:sldId xmlns:r="http://schemas.openxmlformats.org/officeDocument/2006/relationships" id="261" r:id="Rbb2046d784104145"/>
    <p:sldId xmlns:r="http://schemas.openxmlformats.org/officeDocument/2006/relationships" id="262" r:id="Re93d40f4a98c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bcb0eaaf64902" /><Relationship Type="http://schemas.openxmlformats.org/officeDocument/2006/relationships/slide" Target="/ppt/slides/slide1.xml" Id="Rb82690e636e34ff7" /><Relationship Type="http://schemas.openxmlformats.org/officeDocument/2006/relationships/slide" Target="/ppt/slides/slide2.xml" Id="R0d12d7afb8204c6c" /><Relationship Type="http://schemas.openxmlformats.org/officeDocument/2006/relationships/slide" Target="/ppt/slides/slide3.xml" Id="R7fb476f20f574d07" /><Relationship Type="http://schemas.openxmlformats.org/officeDocument/2006/relationships/slide" Target="/ppt/slides/slide4.xml" Id="Rd86661e351994cd4" /><Relationship Type="http://schemas.openxmlformats.org/officeDocument/2006/relationships/slide" Target="/ppt/slides/slide5.xml" Id="R35b5ae7caeca4af7" /><Relationship Type="http://schemas.openxmlformats.org/officeDocument/2006/relationships/slide" Target="/ppt/slides/slide6.xml" Id="Rbb2046d784104145" /><Relationship Type="http://schemas.openxmlformats.org/officeDocument/2006/relationships/slide" Target="/ppt/slides/slide7.xml" Id="Re93d40f4a98c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79a530f3a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7289b2df04bb1" /><Relationship Type="http://schemas.openxmlformats.org/officeDocument/2006/relationships/theme" Target="/ppt/slideMasters/theme/theme1.xml" Id="Rccb113b2ccac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7289b2df04b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b38285062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426c79e3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68e9d4eb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40959d26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35099c60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dee4c0ec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fa8b2d95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