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8ba0319af49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f4c0289374e57"/>
  </p:sldMasterIdLst>
  <p:sldIdLst>
    <p:sldId xmlns:r="http://schemas.openxmlformats.org/officeDocument/2006/relationships" id="256" r:id="Rdab8ea538af44b64"/>
    <p:sldId xmlns:r="http://schemas.openxmlformats.org/officeDocument/2006/relationships" id="257" r:id="R0eebf458bb5f4431"/>
    <p:sldId xmlns:r="http://schemas.openxmlformats.org/officeDocument/2006/relationships" id="258" r:id="Rc7e33e6545924e87"/>
    <p:sldId xmlns:r="http://schemas.openxmlformats.org/officeDocument/2006/relationships" id="259" r:id="R5093f230d4054117"/>
    <p:sldId xmlns:r="http://schemas.openxmlformats.org/officeDocument/2006/relationships" id="260" r:id="Rb0e54c48bd1f42c0"/>
    <p:sldId xmlns:r="http://schemas.openxmlformats.org/officeDocument/2006/relationships" id="261" r:id="Rbbfb000145a745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f4c0289374e57" /><Relationship Type="http://schemas.openxmlformats.org/officeDocument/2006/relationships/slide" Target="/ppt/slides/slide1.xml" Id="Rdab8ea538af44b64" /><Relationship Type="http://schemas.openxmlformats.org/officeDocument/2006/relationships/slide" Target="/ppt/slides/slide2.xml" Id="R0eebf458bb5f4431" /><Relationship Type="http://schemas.openxmlformats.org/officeDocument/2006/relationships/slide" Target="/ppt/slides/slide3.xml" Id="Rc7e33e6545924e87" /><Relationship Type="http://schemas.openxmlformats.org/officeDocument/2006/relationships/slide" Target="/ppt/slides/slide4.xml" Id="R5093f230d4054117" /><Relationship Type="http://schemas.openxmlformats.org/officeDocument/2006/relationships/slide" Target="/ppt/slides/slide5.xml" Id="Rb0e54c48bd1f42c0" /><Relationship Type="http://schemas.openxmlformats.org/officeDocument/2006/relationships/slide" Target="/ppt/slides/slide6.xml" Id="Rbbfb000145a745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f789f5f7e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3450284694020" /><Relationship Type="http://schemas.openxmlformats.org/officeDocument/2006/relationships/theme" Target="/ppt/slideMasters/theme/theme1.xml" Id="Rd2521e5344dd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345028469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30660b25f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4e3b3f6734e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dea11e82945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907df3876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4662d2e80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f748b2895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