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6b7fe5bfd4a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1a0e2bf52c48e4"/>
  </p:sldMasterIdLst>
  <p:sldIdLst>
    <p:sldId xmlns:r="http://schemas.openxmlformats.org/officeDocument/2006/relationships" id="256" r:id="Rdf1c57c025934ccd"/>
    <p:sldId xmlns:r="http://schemas.openxmlformats.org/officeDocument/2006/relationships" id="257" r:id="Ra4bdd01bb9d846a9"/>
    <p:sldId xmlns:r="http://schemas.openxmlformats.org/officeDocument/2006/relationships" id="258" r:id="R4d661c05f96b41d4"/>
    <p:sldId xmlns:r="http://schemas.openxmlformats.org/officeDocument/2006/relationships" id="259" r:id="R5948d32738004a34"/>
    <p:sldId xmlns:r="http://schemas.openxmlformats.org/officeDocument/2006/relationships" id="260" r:id="R417a4205119d4f1d"/>
    <p:sldId xmlns:r="http://schemas.openxmlformats.org/officeDocument/2006/relationships" id="261" r:id="R88b49b613a2a464c"/>
    <p:sldId xmlns:r="http://schemas.openxmlformats.org/officeDocument/2006/relationships" id="262" r:id="Rcfe68a4ea0da48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1a0e2bf52c48e4" /><Relationship Type="http://schemas.openxmlformats.org/officeDocument/2006/relationships/slide" Target="/ppt/slides/slide1.xml" Id="Rdf1c57c025934ccd" /><Relationship Type="http://schemas.openxmlformats.org/officeDocument/2006/relationships/slide" Target="/ppt/slides/slide2.xml" Id="Ra4bdd01bb9d846a9" /><Relationship Type="http://schemas.openxmlformats.org/officeDocument/2006/relationships/slide" Target="/ppt/slides/slide3.xml" Id="R4d661c05f96b41d4" /><Relationship Type="http://schemas.openxmlformats.org/officeDocument/2006/relationships/slide" Target="/ppt/slides/slide4.xml" Id="R5948d32738004a34" /><Relationship Type="http://schemas.openxmlformats.org/officeDocument/2006/relationships/slide" Target="/ppt/slides/slide5.xml" Id="R417a4205119d4f1d" /><Relationship Type="http://schemas.openxmlformats.org/officeDocument/2006/relationships/slide" Target="/ppt/slides/slide6.xml" Id="R88b49b613a2a464c" /><Relationship Type="http://schemas.openxmlformats.org/officeDocument/2006/relationships/slide" Target="/ppt/slides/slide7.xml" Id="Rcfe68a4ea0da48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94e67d3d94d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657aff724f53" /><Relationship Type="http://schemas.openxmlformats.org/officeDocument/2006/relationships/theme" Target="/ppt/slideMasters/theme/theme1.xml" Id="R3210aade24fb4e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c657aff72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34d7abf104a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c3a9acc5943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5cf926476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305eed65f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2f11c15e8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4c36f48644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172a92ea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