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d5dc9d026d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0b9aa87f34d5d"/>
  </p:sldMasterIdLst>
  <p:sldIdLst>
    <p:sldId xmlns:r="http://schemas.openxmlformats.org/officeDocument/2006/relationships" id="256" r:id="R2eae01f6ca954e72"/>
    <p:sldId xmlns:r="http://schemas.openxmlformats.org/officeDocument/2006/relationships" id="257" r:id="R9f229b8d2ab04a67"/>
    <p:sldId xmlns:r="http://schemas.openxmlformats.org/officeDocument/2006/relationships" id="258" r:id="R0ab5e9a90bfc41c8"/>
    <p:sldId xmlns:r="http://schemas.openxmlformats.org/officeDocument/2006/relationships" id="259" r:id="R7a462e06151a4e2a"/>
    <p:sldId xmlns:r="http://schemas.openxmlformats.org/officeDocument/2006/relationships" id="260" r:id="Rf9b9e56f2da74e93"/>
    <p:sldId xmlns:r="http://schemas.openxmlformats.org/officeDocument/2006/relationships" id="261" r:id="Re5da715c13db45c1"/>
    <p:sldId xmlns:r="http://schemas.openxmlformats.org/officeDocument/2006/relationships" id="262" r:id="Rff9f90863ce0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0b9aa87f34d5d" /><Relationship Type="http://schemas.openxmlformats.org/officeDocument/2006/relationships/slide" Target="/ppt/slides/slide1.xml" Id="R2eae01f6ca954e72" /><Relationship Type="http://schemas.openxmlformats.org/officeDocument/2006/relationships/slide" Target="/ppt/slides/slide2.xml" Id="R9f229b8d2ab04a67" /><Relationship Type="http://schemas.openxmlformats.org/officeDocument/2006/relationships/slide" Target="/ppt/slides/slide3.xml" Id="R0ab5e9a90bfc41c8" /><Relationship Type="http://schemas.openxmlformats.org/officeDocument/2006/relationships/slide" Target="/ppt/slides/slide4.xml" Id="R7a462e06151a4e2a" /><Relationship Type="http://schemas.openxmlformats.org/officeDocument/2006/relationships/slide" Target="/ppt/slides/slide5.xml" Id="Rf9b9e56f2da74e93" /><Relationship Type="http://schemas.openxmlformats.org/officeDocument/2006/relationships/slide" Target="/ppt/slides/slide6.xml" Id="Re5da715c13db45c1" /><Relationship Type="http://schemas.openxmlformats.org/officeDocument/2006/relationships/slide" Target="/ppt/slides/slide7.xml" Id="Rff9f90863ce0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47ae5e60c49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a40ff2d1d4ae0" /><Relationship Type="http://schemas.openxmlformats.org/officeDocument/2006/relationships/theme" Target="/ppt/slideMasters/theme/theme1.xml" Id="Rd198a6005e254a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a40ff2d1d4a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ab70f03d4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7d789d0e949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03422a7024f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a720eca8b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b2d1b134746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2e07bef8247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dd48880f242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CLAUSEN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CLAUSEN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912 180 581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