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9beb6272f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0125e295846a7"/>
  </p:sldMasterIdLst>
  <p:sldIdLst>
    <p:sldId xmlns:r="http://schemas.openxmlformats.org/officeDocument/2006/relationships" id="256" r:id="Ra050a3eee44c4d90"/>
    <p:sldId xmlns:r="http://schemas.openxmlformats.org/officeDocument/2006/relationships" id="257" r:id="R04ba0a8b7ca54ab3"/>
    <p:sldId xmlns:r="http://schemas.openxmlformats.org/officeDocument/2006/relationships" id="258" r:id="R1ec574ac14e94dc9"/>
    <p:sldId xmlns:r="http://schemas.openxmlformats.org/officeDocument/2006/relationships" id="259" r:id="R5d1a6cf978484ed0"/>
    <p:sldId xmlns:r="http://schemas.openxmlformats.org/officeDocument/2006/relationships" id="260" r:id="R3e9e412d3373414f"/>
    <p:sldId xmlns:r="http://schemas.openxmlformats.org/officeDocument/2006/relationships" id="261" r:id="Rfa3de2fcbd0f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0125e295846a7" /><Relationship Type="http://schemas.openxmlformats.org/officeDocument/2006/relationships/slide" Target="/ppt/slides/slide1.xml" Id="Ra050a3eee44c4d90" /><Relationship Type="http://schemas.openxmlformats.org/officeDocument/2006/relationships/slide" Target="/ppt/slides/slide2.xml" Id="R04ba0a8b7ca54ab3" /><Relationship Type="http://schemas.openxmlformats.org/officeDocument/2006/relationships/slide" Target="/ppt/slides/slide3.xml" Id="R1ec574ac14e94dc9" /><Relationship Type="http://schemas.openxmlformats.org/officeDocument/2006/relationships/slide" Target="/ppt/slides/slide4.xml" Id="R5d1a6cf978484ed0" /><Relationship Type="http://schemas.openxmlformats.org/officeDocument/2006/relationships/slide" Target="/ppt/slides/slide5.xml" Id="R3e9e412d3373414f" /><Relationship Type="http://schemas.openxmlformats.org/officeDocument/2006/relationships/slide" Target="/ppt/slides/slide6.xml" Id="Rfa3de2fcbd0f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5263b3dc6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06b20994432d" /><Relationship Type="http://schemas.openxmlformats.org/officeDocument/2006/relationships/theme" Target="/ppt/slideMasters/theme/theme1.xml" Id="R232702a99d95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006b20994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5b3af74d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eb4705cd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2bc7c6fa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9b586588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1516efa9e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5200022d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