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323c8203b649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d4d8a61dcd481d"/>
  </p:sldMasterIdLst>
  <p:sldIdLst>
    <p:sldId xmlns:r="http://schemas.openxmlformats.org/officeDocument/2006/relationships" id="256" r:id="R8782f2b533ea4332"/>
    <p:sldId xmlns:r="http://schemas.openxmlformats.org/officeDocument/2006/relationships" id="257" r:id="Rca74e17c810346db"/>
    <p:sldId xmlns:r="http://schemas.openxmlformats.org/officeDocument/2006/relationships" id="258" r:id="Rdf7ab0832c624a64"/>
    <p:sldId xmlns:r="http://schemas.openxmlformats.org/officeDocument/2006/relationships" id="259" r:id="R51a2d120bac34b29"/>
    <p:sldId xmlns:r="http://schemas.openxmlformats.org/officeDocument/2006/relationships" id="260" r:id="R1eaaf7b07e784d49"/>
    <p:sldId xmlns:r="http://schemas.openxmlformats.org/officeDocument/2006/relationships" id="261" r:id="R7609ed866e6a4028"/>
    <p:sldId xmlns:r="http://schemas.openxmlformats.org/officeDocument/2006/relationships" id="262" r:id="R62e8703b042d40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4d8a61dcd481d" /><Relationship Type="http://schemas.openxmlformats.org/officeDocument/2006/relationships/slide" Target="/ppt/slides/slide1.xml" Id="R8782f2b533ea4332" /><Relationship Type="http://schemas.openxmlformats.org/officeDocument/2006/relationships/slide" Target="/ppt/slides/slide2.xml" Id="Rca74e17c810346db" /><Relationship Type="http://schemas.openxmlformats.org/officeDocument/2006/relationships/slide" Target="/ppt/slides/slide3.xml" Id="Rdf7ab0832c624a64" /><Relationship Type="http://schemas.openxmlformats.org/officeDocument/2006/relationships/slide" Target="/ppt/slides/slide4.xml" Id="R51a2d120bac34b29" /><Relationship Type="http://schemas.openxmlformats.org/officeDocument/2006/relationships/slide" Target="/ppt/slides/slide5.xml" Id="R1eaaf7b07e784d49" /><Relationship Type="http://schemas.openxmlformats.org/officeDocument/2006/relationships/slide" Target="/ppt/slides/slide6.xml" Id="R7609ed866e6a4028" /><Relationship Type="http://schemas.openxmlformats.org/officeDocument/2006/relationships/slide" Target="/ppt/slides/slide7.xml" Id="R62e8703b042d40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7fa911f3441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de26a8b2646bc" /><Relationship Type="http://schemas.openxmlformats.org/officeDocument/2006/relationships/theme" Target="/ppt/slideMasters/theme/theme1.xml" Id="Rc5eadbbfe76d4e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8de26a8b2646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7c83cd67143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6851fe66947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a6bd9403148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9c92c96a94b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9f9d3d8174e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0d28a57a34c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f4464a07f4e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−1 161 217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4 144 364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41 934 903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41 946 209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ANETTE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LONE HJERTAAS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ANNA HELENE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JOHNNY ARILD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Sørhamna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8403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johnnyjobsen@gmail.com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