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9423f43cb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73aaaee174b3e"/>
  </p:sldMasterIdLst>
  <p:sldIdLst>
    <p:sldId xmlns:r="http://schemas.openxmlformats.org/officeDocument/2006/relationships" id="256" r:id="R90f3af19aed74400"/>
    <p:sldId xmlns:r="http://schemas.openxmlformats.org/officeDocument/2006/relationships" id="257" r:id="R5385b06cfa064498"/>
    <p:sldId xmlns:r="http://schemas.openxmlformats.org/officeDocument/2006/relationships" id="258" r:id="Rb4eae16409684a98"/>
    <p:sldId xmlns:r="http://schemas.openxmlformats.org/officeDocument/2006/relationships" id="259" r:id="Rc0bac545314d40a6"/>
    <p:sldId xmlns:r="http://schemas.openxmlformats.org/officeDocument/2006/relationships" id="260" r:id="R077b9170cf184fba"/>
    <p:sldId xmlns:r="http://schemas.openxmlformats.org/officeDocument/2006/relationships" id="261" r:id="R0a57b048ecef4a61"/>
    <p:sldId xmlns:r="http://schemas.openxmlformats.org/officeDocument/2006/relationships" id="262" r:id="R56610a67e8e5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73aaaee174b3e" /><Relationship Type="http://schemas.openxmlformats.org/officeDocument/2006/relationships/slide" Target="/ppt/slides/slide1.xml" Id="R90f3af19aed74400" /><Relationship Type="http://schemas.openxmlformats.org/officeDocument/2006/relationships/slide" Target="/ppt/slides/slide2.xml" Id="R5385b06cfa064498" /><Relationship Type="http://schemas.openxmlformats.org/officeDocument/2006/relationships/slide" Target="/ppt/slides/slide3.xml" Id="Rb4eae16409684a98" /><Relationship Type="http://schemas.openxmlformats.org/officeDocument/2006/relationships/slide" Target="/ppt/slides/slide4.xml" Id="Rc0bac545314d40a6" /><Relationship Type="http://schemas.openxmlformats.org/officeDocument/2006/relationships/slide" Target="/ppt/slides/slide5.xml" Id="R077b9170cf184fba" /><Relationship Type="http://schemas.openxmlformats.org/officeDocument/2006/relationships/slide" Target="/ppt/slides/slide6.xml" Id="R0a57b048ecef4a61" /><Relationship Type="http://schemas.openxmlformats.org/officeDocument/2006/relationships/slide" Target="/ppt/slides/slide7.xml" Id="R56610a67e8e5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9c8fbb1b0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5d6c9a634584" /><Relationship Type="http://schemas.openxmlformats.org/officeDocument/2006/relationships/theme" Target="/ppt/slideMasters/theme/theme1.xml" Id="R569a457571ab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b5d6c9a63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068a755c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8ac49dbb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2facd0fd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6c45a83d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b21349cb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c28049ce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0bf44632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