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2b47da8f734f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54b711704b4413"/>
  </p:sldMasterIdLst>
  <p:sldIdLst>
    <p:sldId xmlns:r="http://schemas.openxmlformats.org/officeDocument/2006/relationships" id="256" r:id="R3da1b9c9891848c8"/>
    <p:sldId xmlns:r="http://schemas.openxmlformats.org/officeDocument/2006/relationships" id="257" r:id="R2085fe9868c541f6"/>
    <p:sldId xmlns:r="http://schemas.openxmlformats.org/officeDocument/2006/relationships" id="258" r:id="R333e01a783534c27"/>
    <p:sldId xmlns:r="http://schemas.openxmlformats.org/officeDocument/2006/relationships" id="259" r:id="Raec4f036b9b14e80"/>
    <p:sldId xmlns:r="http://schemas.openxmlformats.org/officeDocument/2006/relationships" id="260" r:id="Ra0ad77dfa01644c1"/>
    <p:sldId xmlns:r="http://schemas.openxmlformats.org/officeDocument/2006/relationships" id="261" r:id="R995cfe94100443fd"/>
    <p:sldId xmlns:r="http://schemas.openxmlformats.org/officeDocument/2006/relationships" id="262" r:id="R0c91e6d691f340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54b711704b4413" /><Relationship Type="http://schemas.openxmlformats.org/officeDocument/2006/relationships/slide" Target="/ppt/slides/slide1.xml" Id="R3da1b9c9891848c8" /><Relationship Type="http://schemas.openxmlformats.org/officeDocument/2006/relationships/slide" Target="/ppt/slides/slide2.xml" Id="R2085fe9868c541f6" /><Relationship Type="http://schemas.openxmlformats.org/officeDocument/2006/relationships/slide" Target="/ppt/slides/slide3.xml" Id="R333e01a783534c27" /><Relationship Type="http://schemas.openxmlformats.org/officeDocument/2006/relationships/slide" Target="/ppt/slides/slide4.xml" Id="Raec4f036b9b14e80" /><Relationship Type="http://schemas.openxmlformats.org/officeDocument/2006/relationships/slide" Target="/ppt/slides/slide5.xml" Id="Ra0ad77dfa01644c1" /><Relationship Type="http://schemas.openxmlformats.org/officeDocument/2006/relationships/slide" Target="/ppt/slides/slide6.xml" Id="R995cfe94100443fd" /><Relationship Type="http://schemas.openxmlformats.org/officeDocument/2006/relationships/slide" Target="/ppt/slides/slide7.xml" Id="R0c91e6d691f340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62209fe8204a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c6c2edf084bf1" /><Relationship Type="http://schemas.openxmlformats.org/officeDocument/2006/relationships/theme" Target="/ppt/slideMasters/theme/theme1.xml" Id="Rb525a74aebb44e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4c6c2edf084b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19e919ba444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9d6d4632640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270e9fbc743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64b8eb02b4a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6cf6fd8d949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e4edde4cd4e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7d79a11574b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ORJANK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ORJANK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ORJANK INVEST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ORJANK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ORJANK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ORJANK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5 253 684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ORJANK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KJÆRSTAD ØRJAN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ORJANK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Risaberg terrasse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912 218 570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ORJANK INVEST AS</a:t>
            </a:r>
          </a:p>
        </p:txBody>
      </p:sp>
    </p:spTree>
  </p:cSld>
  <p:clrMapOvr>
    <a:masterClrMapping xmlns:a="http://schemas.openxmlformats.org/drawingml/2006/main"/>
  </p:clrMapOvr>
</p:sld>
</file>