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a823932d4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b7d9ebe104e0e"/>
  </p:sldMasterIdLst>
  <p:sldIdLst>
    <p:sldId xmlns:r="http://schemas.openxmlformats.org/officeDocument/2006/relationships" id="256" r:id="Rf8e51ea85fdb4d3d"/>
    <p:sldId xmlns:r="http://schemas.openxmlformats.org/officeDocument/2006/relationships" id="257" r:id="R50f5cba77fa142e8"/>
    <p:sldId xmlns:r="http://schemas.openxmlformats.org/officeDocument/2006/relationships" id="258" r:id="R38de44d2448649bf"/>
    <p:sldId xmlns:r="http://schemas.openxmlformats.org/officeDocument/2006/relationships" id="259" r:id="R6c27b18c690d41d2"/>
    <p:sldId xmlns:r="http://schemas.openxmlformats.org/officeDocument/2006/relationships" id="260" r:id="R3783199139e44467"/>
    <p:sldId xmlns:r="http://schemas.openxmlformats.org/officeDocument/2006/relationships" id="261" r:id="R8341823dc6a7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b7d9ebe104e0e" /><Relationship Type="http://schemas.openxmlformats.org/officeDocument/2006/relationships/slide" Target="/ppt/slides/slide1.xml" Id="Rf8e51ea85fdb4d3d" /><Relationship Type="http://schemas.openxmlformats.org/officeDocument/2006/relationships/slide" Target="/ppt/slides/slide2.xml" Id="R50f5cba77fa142e8" /><Relationship Type="http://schemas.openxmlformats.org/officeDocument/2006/relationships/slide" Target="/ppt/slides/slide3.xml" Id="R38de44d2448649bf" /><Relationship Type="http://schemas.openxmlformats.org/officeDocument/2006/relationships/slide" Target="/ppt/slides/slide4.xml" Id="R6c27b18c690d41d2" /><Relationship Type="http://schemas.openxmlformats.org/officeDocument/2006/relationships/slide" Target="/ppt/slides/slide5.xml" Id="R3783199139e44467" /><Relationship Type="http://schemas.openxmlformats.org/officeDocument/2006/relationships/slide" Target="/ppt/slides/slide6.xml" Id="R8341823dc6a7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ecb8162ba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a90f7a7e4838" /><Relationship Type="http://schemas.openxmlformats.org/officeDocument/2006/relationships/theme" Target="/ppt/slideMasters/theme/theme1.xml" Id="Rd716187322ef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4a90f7a7e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77fcfffcb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bd08cc5e3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59db643dd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beb29b2de4a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eaa5a477c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7ee9b7124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Marie Lie Hakkebo, Eidsvolls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oivind@cafelokka.no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