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106c75f99942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a99783b8f94bfe"/>
  </p:sldMasterIdLst>
  <p:sldIdLst>
    <p:sldId xmlns:r="http://schemas.openxmlformats.org/officeDocument/2006/relationships" id="256" r:id="R7c78618c6ec1487e"/>
    <p:sldId xmlns:r="http://schemas.openxmlformats.org/officeDocument/2006/relationships" id="257" r:id="R869c24cb018e4a8d"/>
    <p:sldId xmlns:r="http://schemas.openxmlformats.org/officeDocument/2006/relationships" id="258" r:id="Rf05613359672401e"/>
    <p:sldId xmlns:r="http://schemas.openxmlformats.org/officeDocument/2006/relationships" id="259" r:id="Rcf37371d6eaf4136"/>
    <p:sldId xmlns:r="http://schemas.openxmlformats.org/officeDocument/2006/relationships" id="260" r:id="Rf52d2a3a94284fdb"/>
    <p:sldId xmlns:r="http://schemas.openxmlformats.org/officeDocument/2006/relationships" id="261" r:id="R77ab5383f8214513"/>
    <p:sldId xmlns:r="http://schemas.openxmlformats.org/officeDocument/2006/relationships" id="262" r:id="R1a99af1cc9b64d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a99783b8f94bfe" /><Relationship Type="http://schemas.openxmlformats.org/officeDocument/2006/relationships/slide" Target="/ppt/slides/slide1.xml" Id="R7c78618c6ec1487e" /><Relationship Type="http://schemas.openxmlformats.org/officeDocument/2006/relationships/slide" Target="/ppt/slides/slide2.xml" Id="R869c24cb018e4a8d" /><Relationship Type="http://schemas.openxmlformats.org/officeDocument/2006/relationships/slide" Target="/ppt/slides/slide3.xml" Id="Rf05613359672401e" /><Relationship Type="http://schemas.openxmlformats.org/officeDocument/2006/relationships/slide" Target="/ppt/slides/slide4.xml" Id="Rcf37371d6eaf4136" /><Relationship Type="http://schemas.openxmlformats.org/officeDocument/2006/relationships/slide" Target="/ppt/slides/slide5.xml" Id="Rf52d2a3a94284fdb" /><Relationship Type="http://schemas.openxmlformats.org/officeDocument/2006/relationships/slide" Target="/ppt/slides/slide6.xml" Id="R77ab5383f8214513" /><Relationship Type="http://schemas.openxmlformats.org/officeDocument/2006/relationships/slide" Target="/ppt/slides/slide7.xml" Id="R1a99af1cc9b64d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5b7d79800442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8cbe216424964" /><Relationship Type="http://schemas.openxmlformats.org/officeDocument/2006/relationships/theme" Target="/ppt/slideMasters/theme/theme1.xml" Id="Rd615b53d057a48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48cbe2164249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09c21281148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1542f554c40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c7a8d13e341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029e5410749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1379e487e41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fc9fd6f2749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2251b17a141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HAKKEBO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HAKKEBO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−7 339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3 823 172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2 976 350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5 981 350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ØYVIND-ANDRE LIE HAKKEBO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Ingunn Marie Lie Hakkebo, Eidsvolls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oivind@cafelokka.no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912 230 708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