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8e6a49098745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70e1b97be542bd"/>
  </p:sldMasterIdLst>
  <p:sldIdLst>
    <p:sldId xmlns:r="http://schemas.openxmlformats.org/officeDocument/2006/relationships" id="256" r:id="Rcf39b4115f294d54"/>
    <p:sldId xmlns:r="http://schemas.openxmlformats.org/officeDocument/2006/relationships" id="257" r:id="Rbafc0fa3788b49a9"/>
    <p:sldId xmlns:r="http://schemas.openxmlformats.org/officeDocument/2006/relationships" id="258" r:id="R4d0e94d7770845d0"/>
    <p:sldId xmlns:r="http://schemas.openxmlformats.org/officeDocument/2006/relationships" id="259" r:id="R4c024acbeb564dd8"/>
    <p:sldId xmlns:r="http://schemas.openxmlformats.org/officeDocument/2006/relationships" id="260" r:id="R03d1c569001a4a54"/>
    <p:sldId xmlns:r="http://schemas.openxmlformats.org/officeDocument/2006/relationships" id="261" r:id="R70a569e11a294425"/>
    <p:sldId xmlns:r="http://schemas.openxmlformats.org/officeDocument/2006/relationships" id="262" r:id="Rf1873452667646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70e1b97be542bd" /><Relationship Type="http://schemas.openxmlformats.org/officeDocument/2006/relationships/slide" Target="/ppt/slides/slide1.xml" Id="Rcf39b4115f294d54" /><Relationship Type="http://schemas.openxmlformats.org/officeDocument/2006/relationships/slide" Target="/ppt/slides/slide2.xml" Id="Rbafc0fa3788b49a9" /><Relationship Type="http://schemas.openxmlformats.org/officeDocument/2006/relationships/slide" Target="/ppt/slides/slide3.xml" Id="R4d0e94d7770845d0" /><Relationship Type="http://schemas.openxmlformats.org/officeDocument/2006/relationships/slide" Target="/ppt/slides/slide4.xml" Id="R4c024acbeb564dd8" /><Relationship Type="http://schemas.openxmlformats.org/officeDocument/2006/relationships/slide" Target="/ppt/slides/slide5.xml" Id="R03d1c569001a4a54" /><Relationship Type="http://schemas.openxmlformats.org/officeDocument/2006/relationships/slide" Target="/ppt/slides/slide6.xml" Id="R70a569e11a294425" /><Relationship Type="http://schemas.openxmlformats.org/officeDocument/2006/relationships/slide" Target="/ppt/slides/slide7.xml" Id="Rf1873452667646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3cdb300274a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a6906534c4284" /><Relationship Type="http://schemas.openxmlformats.org/officeDocument/2006/relationships/theme" Target="/ppt/slideMasters/theme/theme1.xml" Id="R06b679e4ad764b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7a6906534c42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5b7cb4a1f48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9809e1ff04e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144de69734e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d7688cf804b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6f3bee0844c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e1fc0c32f47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160eff0ff46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TORSTEIN KINN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KINN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2 390 604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2 407 332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KINN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Skuggevik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912 255 980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