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e7ead629a40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6389b8ab943a1"/>
  </p:sldMasterIdLst>
  <p:sldIdLst>
    <p:sldId xmlns:r="http://schemas.openxmlformats.org/officeDocument/2006/relationships" id="256" r:id="R8c1fff46dda7470b"/>
    <p:sldId xmlns:r="http://schemas.openxmlformats.org/officeDocument/2006/relationships" id="257" r:id="Rca611bae20774c0f"/>
    <p:sldId xmlns:r="http://schemas.openxmlformats.org/officeDocument/2006/relationships" id="258" r:id="R7017aa71460948ac"/>
    <p:sldId xmlns:r="http://schemas.openxmlformats.org/officeDocument/2006/relationships" id="259" r:id="R3851f60fd3834aa2"/>
    <p:sldId xmlns:r="http://schemas.openxmlformats.org/officeDocument/2006/relationships" id="260" r:id="R3078ce261fc54503"/>
    <p:sldId xmlns:r="http://schemas.openxmlformats.org/officeDocument/2006/relationships" id="261" r:id="Rf55d988e209b46fd"/>
    <p:sldId xmlns:r="http://schemas.openxmlformats.org/officeDocument/2006/relationships" id="262" r:id="R1002d70d7dcd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6389b8ab943a1" /><Relationship Type="http://schemas.openxmlformats.org/officeDocument/2006/relationships/slide" Target="/ppt/slides/slide1.xml" Id="R8c1fff46dda7470b" /><Relationship Type="http://schemas.openxmlformats.org/officeDocument/2006/relationships/slide" Target="/ppt/slides/slide2.xml" Id="Rca611bae20774c0f" /><Relationship Type="http://schemas.openxmlformats.org/officeDocument/2006/relationships/slide" Target="/ppt/slides/slide3.xml" Id="R7017aa71460948ac" /><Relationship Type="http://schemas.openxmlformats.org/officeDocument/2006/relationships/slide" Target="/ppt/slides/slide4.xml" Id="R3851f60fd3834aa2" /><Relationship Type="http://schemas.openxmlformats.org/officeDocument/2006/relationships/slide" Target="/ppt/slides/slide5.xml" Id="R3078ce261fc54503" /><Relationship Type="http://schemas.openxmlformats.org/officeDocument/2006/relationships/slide" Target="/ppt/slides/slide6.xml" Id="Rf55d988e209b46fd" /><Relationship Type="http://schemas.openxmlformats.org/officeDocument/2006/relationships/slide" Target="/ppt/slides/slide7.xml" Id="R1002d70d7dcd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23c407e8c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7f739719943fa" /><Relationship Type="http://schemas.openxmlformats.org/officeDocument/2006/relationships/theme" Target="/ppt/slideMasters/theme/theme1.xml" Id="Racedb80c3973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7f739719943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034ce8b6f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f3867d0aa41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0e34b4f00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222edb1c44a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d6905540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6a91a8d9e4a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7b84668f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SOLMAR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20 771 074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26 718 601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Solem, Freidigstien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martin.solem@arctic.com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