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6344dec0946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a231192424d3f"/>
  </p:sldMasterIdLst>
  <p:sldIdLst>
    <p:sldId xmlns:r="http://schemas.openxmlformats.org/officeDocument/2006/relationships" id="256" r:id="R2f7bb160744841ba"/>
    <p:sldId xmlns:r="http://schemas.openxmlformats.org/officeDocument/2006/relationships" id="257" r:id="Rb761d8f1e6d346dc"/>
    <p:sldId xmlns:r="http://schemas.openxmlformats.org/officeDocument/2006/relationships" id="258" r:id="Rf9942f00d0d249bb"/>
    <p:sldId xmlns:r="http://schemas.openxmlformats.org/officeDocument/2006/relationships" id="259" r:id="R4fdab93102e64160"/>
    <p:sldId xmlns:r="http://schemas.openxmlformats.org/officeDocument/2006/relationships" id="260" r:id="R64d9db68a8f54eb5"/>
    <p:sldId xmlns:r="http://schemas.openxmlformats.org/officeDocument/2006/relationships" id="261" r:id="Rb4b0e8a9be2b4eab"/>
    <p:sldId xmlns:r="http://schemas.openxmlformats.org/officeDocument/2006/relationships" id="262" r:id="R9918f3decb7b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a231192424d3f" /><Relationship Type="http://schemas.openxmlformats.org/officeDocument/2006/relationships/slide" Target="/ppt/slides/slide1.xml" Id="R2f7bb160744841ba" /><Relationship Type="http://schemas.openxmlformats.org/officeDocument/2006/relationships/slide" Target="/ppt/slides/slide2.xml" Id="Rb761d8f1e6d346dc" /><Relationship Type="http://schemas.openxmlformats.org/officeDocument/2006/relationships/slide" Target="/ppt/slides/slide3.xml" Id="Rf9942f00d0d249bb" /><Relationship Type="http://schemas.openxmlformats.org/officeDocument/2006/relationships/slide" Target="/ppt/slides/slide4.xml" Id="R4fdab93102e64160" /><Relationship Type="http://schemas.openxmlformats.org/officeDocument/2006/relationships/slide" Target="/ppt/slides/slide5.xml" Id="R64d9db68a8f54eb5" /><Relationship Type="http://schemas.openxmlformats.org/officeDocument/2006/relationships/slide" Target="/ppt/slides/slide6.xml" Id="Rb4b0e8a9be2b4eab" /><Relationship Type="http://schemas.openxmlformats.org/officeDocument/2006/relationships/slide" Target="/ppt/slides/slide7.xml" Id="R9918f3decb7b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52bba281d44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ab7fdd0bc4c4f" /><Relationship Type="http://schemas.openxmlformats.org/officeDocument/2006/relationships/theme" Target="/ppt/slideMasters/theme/theme1.xml" Id="R8de32e498175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cab7fdd0bc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89466cdaf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8897d10f840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0492340ba44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4220b7510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0d5ad570f40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3b647d0a94d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31bacb61d43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STÅLE RAASTAD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912 332 160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