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455cf343ed48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238b6585ad4f6e"/>
  </p:sldMasterIdLst>
  <p:sldIdLst>
    <p:sldId xmlns:r="http://schemas.openxmlformats.org/officeDocument/2006/relationships" id="256" r:id="R20f81cf0e7214420"/>
    <p:sldId xmlns:r="http://schemas.openxmlformats.org/officeDocument/2006/relationships" id="257" r:id="Re9135cfc4c4f4148"/>
    <p:sldId xmlns:r="http://schemas.openxmlformats.org/officeDocument/2006/relationships" id="258" r:id="R2b346f5720594293"/>
    <p:sldId xmlns:r="http://schemas.openxmlformats.org/officeDocument/2006/relationships" id="259" r:id="R320d6885a10041ae"/>
    <p:sldId xmlns:r="http://schemas.openxmlformats.org/officeDocument/2006/relationships" id="260" r:id="R41d6aa9ec11b49ee"/>
    <p:sldId xmlns:r="http://schemas.openxmlformats.org/officeDocument/2006/relationships" id="261" r:id="Rdd1ccb0d27be42e4"/>
    <p:sldId xmlns:r="http://schemas.openxmlformats.org/officeDocument/2006/relationships" id="262" r:id="Rd733a191ca7049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238b6585ad4f6e" /><Relationship Type="http://schemas.openxmlformats.org/officeDocument/2006/relationships/slide" Target="/ppt/slides/slide1.xml" Id="R20f81cf0e7214420" /><Relationship Type="http://schemas.openxmlformats.org/officeDocument/2006/relationships/slide" Target="/ppt/slides/slide2.xml" Id="Re9135cfc4c4f4148" /><Relationship Type="http://schemas.openxmlformats.org/officeDocument/2006/relationships/slide" Target="/ppt/slides/slide3.xml" Id="R2b346f5720594293" /><Relationship Type="http://schemas.openxmlformats.org/officeDocument/2006/relationships/slide" Target="/ppt/slides/slide4.xml" Id="R320d6885a10041ae" /><Relationship Type="http://schemas.openxmlformats.org/officeDocument/2006/relationships/slide" Target="/ppt/slides/slide5.xml" Id="R41d6aa9ec11b49ee" /><Relationship Type="http://schemas.openxmlformats.org/officeDocument/2006/relationships/slide" Target="/ppt/slides/slide6.xml" Id="Rdd1ccb0d27be42e4" /><Relationship Type="http://schemas.openxmlformats.org/officeDocument/2006/relationships/slide" Target="/ppt/slides/slide7.xml" Id="Rd733a191ca7049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b8ac82d2e747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62e17d25e46c6" /><Relationship Type="http://schemas.openxmlformats.org/officeDocument/2006/relationships/theme" Target="/ppt/slideMasters/theme/theme1.xml" Id="R233edaf6a62c4a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362e17d25e46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57480cafe45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3441325e744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cd5d9baf941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e3ac25def43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854872f884d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21c6589154b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e13f55c3c47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MILLE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MILLE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−379 423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1 882 056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2 055 667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SYNNES-SANDBERG ERLEND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ELLIS INVEST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912 348 091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 AS</a:t>
            </a:r>
          </a:p>
        </p:txBody>
      </p:sp>
    </p:spTree>
  </p:cSld>
  <p:clrMapOvr>
    <a:masterClrMapping xmlns:a="http://schemas.openxmlformats.org/drawingml/2006/main"/>
  </p:clrMapOvr>
</p:sld>
</file>