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07d35bd2446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e8e447dfd34308"/>
  </p:sldMasterIdLst>
  <p:sldIdLst>
    <p:sldId xmlns:r="http://schemas.openxmlformats.org/officeDocument/2006/relationships" id="256" r:id="R9c3c82f88b934616"/>
    <p:sldId xmlns:r="http://schemas.openxmlformats.org/officeDocument/2006/relationships" id="257" r:id="R26c674f2bc764924"/>
    <p:sldId xmlns:r="http://schemas.openxmlformats.org/officeDocument/2006/relationships" id="258" r:id="Ree7fbcada3164e8b"/>
    <p:sldId xmlns:r="http://schemas.openxmlformats.org/officeDocument/2006/relationships" id="259" r:id="R064bcef6f02a4f29"/>
    <p:sldId xmlns:r="http://schemas.openxmlformats.org/officeDocument/2006/relationships" id="260" r:id="R38b381688c28438a"/>
    <p:sldId xmlns:r="http://schemas.openxmlformats.org/officeDocument/2006/relationships" id="261" r:id="R42f065f55c46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e8e447dfd34308" /><Relationship Type="http://schemas.openxmlformats.org/officeDocument/2006/relationships/slide" Target="/ppt/slides/slide1.xml" Id="R9c3c82f88b934616" /><Relationship Type="http://schemas.openxmlformats.org/officeDocument/2006/relationships/slide" Target="/ppt/slides/slide2.xml" Id="R26c674f2bc764924" /><Relationship Type="http://schemas.openxmlformats.org/officeDocument/2006/relationships/slide" Target="/ppt/slides/slide3.xml" Id="Ree7fbcada3164e8b" /><Relationship Type="http://schemas.openxmlformats.org/officeDocument/2006/relationships/slide" Target="/ppt/slides/slide4.xml" Id="R064bcef6f02a4f29" /><Relationship Type="http://schemas.openxmlformats.org/officeDocument/2006/relationships/slide" Target="/ppt/slides/slide5.xml" Id="R38b381688c28438a" /><Relationship Type="http://schemas.openxmlformats.org/officeDocument/2006/relationships/slide" Target="/ppt/slides/slide6.xml" Id="R42f065f55c46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aca0f3f4b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22f8ae3224176" /><Relationship Type="http://schemas.openxmlformats.org/officeDocument/2006/relationships/theme" Target="/ppt/slideMasters/theme/theme1.xml" Id="R34eb195b1b3e40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22f8ae322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461efe7e644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95e671c2e49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eebc481ed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b485c762b47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4de9521944d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b5875dcda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