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2274b1083141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6a079d63024bee"/>
  </p:sldMasterIdLst>
  <p:sldIdLst>
    <p:sldId xmlns:r="http://schemas.openxmlformats.org/officeDocument/2006/relationships" id="256" r:id="Ra42c47d3eda74577"/>
    <p:sldId xmlns:r="http://schemas.openxmlformats.org/officeDocument/2006/relationships" id="257" r:id="Rc91d4a6fd7d94ceb"/>
    <p:sldId xmlns:r="http://schemas.openxmlformats.org/officeDocument/2006/relationships" id="258" r:id="R91b4db6627914fce"/>
    <p:sldId xmlns:r="http://schemas.openxmlformats.org/officeDocument/2006/relationships" id="259" r:id="Rc1a96d0d6b8a4e83"/>
    <p:sldId xmlns:r="http://schemas.openxmlformats.org/officeDocument/2006/relationships" id="260" r:id="R87c8d7abc3ac4d89"/>
    <p:sldId xmlns:r="http://schemas.openxmlformats.org/officeDocument/2006/relationships" id="261" r:id="R1c50a312d3ca4efc"/>
    <p:sldId xmlns:r="http://schemas.openxmlformats.org/officeDocument/2006/relationships" id="262" r:id="Rc3f93b1a0a1740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6a079d63024bee" /><Relationship Type="http://schemas.openxmlformats.org/officeDocument/2006/relationships/slide" Target="/ppt/slides/slide1.xml" Id="Ra42c47d3eda74577" /><Relationship Type="http://schemas.openxmlformats.org/officeDocument/2006/relationships/slide" Target="/ppt/slides/slide2.xml" Id="Rc91d4a6fd7d94ceb" /><Relationship Type="http://schemas.openxmlformats.org/officeDocument/2006/relationships/slide" Target="/ppt/slides/slide3.xml" Id="R91b4db6627914fce" /><Relationship Type="http://schemas.openxmlformats.org/officeDocument/2006/relationships/slide" Target="/ppt/slides/slide4.xml" Id="Rc1a96d0d6b8a4e83" /><Relationship Type="http://schemas.openxmlformats.org/officeDocument/2006/relationships/slide" Target="/ppt/slides/slide5.xml" Id="R87c8d7abc3ac4d89" /><Relationship Type="http://schemas.openxmlformats.org/officeDocument/2006/relationships/slide" Target="/ppt/slides/slide6.xml" Id="R1c50a312d3ca4efc" /><Relationship Type="http://schemas.openxmlformats.org/officeDocument/2006/relationships/slide" Target="/ppt/slides/slide7.xml" Id="Rc3f93b1a0a1740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680a85deb44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ad65fe47f4ebe" /><Relationship Type="http://schemas.openxmlformats.org/officeDocument/2006/relationships/theme" Target="/ppt/slideMasters/theme/theme1.xml" Id="R99af33632b9a4f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8ad65fe47f4e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b71e8afa248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9487c246646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315d0783848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c2ae8e30a4b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75c012a43d41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c84383d5943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d412f5d1643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2 130 390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7 433 799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11 813 329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DOKKEN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Vigs gate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912 374 599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VEDO AS</a:t>
            </a:r>
          </a:p>
        </p:txBody>
      </p:sp>
    </p:spTree>
  </p:cSld>
  <p:clrMapOvr>
    <a:masterClrMapping xmlns:a="http://schemas.openxmlformats.org/drawingml/2006/main"/>
  </p:clrMapOvr>
</p:sld>
</file>