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0c48ce63df4f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88154bc1f3430d"/>
  </p:sldMasterIdLst>
  <p:sldIdLst>
    <p:sldId xmlns:r="http://schemas.openxmlformats.org/officeDocument/2006/relationships" id="256" r:id="Re2276849b60d448e"/>
    <p:sldId xmlns:r="http://schemas.openxmlformats.org/officeDocument/2006/relationships" id="257" r:id="Re9d8a6dc26164c6c"/>
    <p:sldId xmlns:r="http://schemas.openxmlformats.org/officeDocument/2006/relationships" id="258" r:id="R0b5efebf3454411e"/>
    <p:sldId xmlns:r="http://schemas.openxmlformats.org/officeDocument/2006/relationships" id="259" r:id="R18a4e0dc00384a96"/>
    <p:sldId xmlns:r="http://schemas.openxmlformats.org/officeDocument/2006/relationships" id="260" r:id="R8dec342698db4235"/>
    <p:sldId xmlns:r="http://schemas.openxmlformats.org/officeDocument/2006/relationships" id="261" r:id="R5b13a85e239c4e86"/>
    <p:sldId xmlns:r="http://schemas.openxmlformats.org/officeDocument/2006/relationships" id="262" r:id="R907577479d8742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88154bc1f3430d" /><Relationship Type="http://schemas.openxmlformats.org/officeDocument/2006/relationships/slide" Target="/ppt/slides/slide1.xml" Id="Re2276849b60d448e" /><Relationship Type="http://schemas.openxmlformats.org/officeDocument/2006/relationships/slide" Target="/ppt/slides/slide2.xml" Id="Re9d8a6dc26164c6c" /><Relationship Type="http://schemas.openxmlformats.org/officeDocument/2006/relationships/slide" Target="/ppt/slides/slide3.xml" Id="R0b5efebf3454411e" /><Relationship Type="http://schemas.openxmlformats.org/officeDocument/2006/relationships/slide" Target="/ppt/slides/slide4.xml" Id="R18a4e0dc00384a96" /><Relationship Type="http://schemas.openxmlformats.org/officeDocument/2006/relationships/slide" Target="/ppt/slides/slide5.xml" Id="R8dec342698db4235" /><Relationship Type="http://schemas.openxmlformats.org/officeDocument/2006/relationships/slide" Target="/ppt/slides/slide6.xml" Id="R5b13a85e239c4e86" /><Relationship Type="http://schemas.openxmlformats.org/officeDocument/2006/relationships/slide" Target="/ppt/slides/slide7.xml" Id="R907577479d8742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85d1c97f1148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343e076d34d7b" /><Relationship Type="http://schemas.openxmlformats.org/officeDocument/2006/relationships/theme" Target="/ppt/slideMasters/theme/theme1.xml" Id="Rb0546cc19f2041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f343e076d34d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fdd70b7d34a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a999c5a5548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2f5f7b15747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320fa40f041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1886ad4d940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4f0c62c6749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69fc916b34c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 FORVALTNING AS ble etablert [år] og holder til i Råholt.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441 011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337 862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1 720 828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7 578 690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11 368 005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NORDTØMME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Vestengavegen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2070 Råholt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912 402 177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FORVALTNING AS</a:t>
            </a:r>
          </a:p>
        </p:txBody>
      </p:sp>
    </p:spTree>
  </p:cSld>
  <p:clrMapOvr>
    <a:masterClrMapping xmlns:a="http://schemas.openxmlformats.org/drawingml/2006/main"/>
  </p:clrMapOvr>
</p:sld>
</file>