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e8d54327644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2131fce76a4a89"/>
  </p:sldMasterIdLst>
  <p:sldIdLst>
    <p:sldId xmlns:r="http://schemas.openxmlformats.org/officeDocument/2006/relationships" id="256" r:id="R3c3e552901114d99"/>
    <p:sldId xmlns:r="http://schemas.openxmlformats.org/officeDocument/2006/relationships" id="257" r:id="Rda10493fd1ac4957"/>
    <p:sldId xmlns:r="http://schemas.openxmlformats.org/officeDocument/2006/relationships" id="258" r:id="R8a723cdf30d74f63"/>
    <p:sldId xmlns:r="http://schemas.openxmlformats.org/officeDocument/2006/relationships" id="259" r:id="R2d9ae4c0379e4e0c"/>
    <p:sldId xmlns:r="http://schemas.openxmlformats.org/officeDocument/2006/relationships" id="260" r:id="R3b9f182f0b22478f"/>
    <p:sldId xmlns:r="http://schemas.openxmlformats.org/officeDocument/2006/relationships" id="261" r:id="Rded37d12c748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131fce76a4a89" /><Relationship Type="http://schemas.openxmlformats.org/officeDocument/2006/relationships/slide" Target="/ppt/slides/slide1.xml" Id="R3c3e552901114d99" /><Relationship Type="http://schemas.openxmlformats.org/officeDocument/2006/relationships/slide" Target="/ppt/slides/slide2.xml" Id="Rda10493fd1ac4957" /><Relationship Type="http://schemas.openxmlformats.org/officeDocument/2006/relationships/slide" Target="/ppt/slides/slide3.xml" Id="R8a723cdf30d74f63" /><Relationship Type="http://schemas.openxmlformats.org/officeDocument/2006/relationships/slide" Target="/ppt/slides/slide4.xml" Id="R2d9ae4c0379e4e0c" /><Relationship Type="http://schemas.openxmlformats.org/officeDocument/2006/relationships/slide" Target="/ppt/slides/slide5.xml" Id="R3b9f182f0b22478f" /><Relationship Type="http://schemas.openxmlformats.org/officeDocument/2006/relationships/slide" Target="/ppt/slides/slide6.xml" Id="Rded37d12c748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72425ff15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a9d2110d44196" /><Relationship Type="http://schemas.openxmlformats.org/officeDocument/2006/relationships/theme" Target="/ppt/slideMasters/theme/theme1.xml" Id="Ree1b1eddf1654e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1a9d2110d441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49c96295b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e30d6d6a648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73480ce8b4a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2ef685a59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3b346fd874a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e2dda2dfe43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OSKAR SYLTE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Eikremsvingen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912 419 487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