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8a6c27d09e4e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47af16b7db4573"/>
  </p:sldMasterIdLst>
  <p:sldIdLst>
    <p:sldId xmlns:r="http://schemas.openxmlformats.org/officeDocument/2006/relationships" id="256" r:id="R45c673a325034116"/>
    <p:sldId xmlns:r="http://schemas.openxmlformats.org/officeDocument/2006/relationships" id="257" r:id="R7dc671f831e5423f"/>
    <p:sldId xmlns:r="http://schemas.openxmlformats.org/officeDocument/2006/relationships" id="258" r:id="R3d49ebe8fd3446bc"/>
    <p:sldId xmlns:r="http://schemas.openxmlformats.org/officeDocument/2006/relationships" id="259" r:id="R7e44d37b1bfd4a0c"/>
    <p:sldId xmlns:r="http://schemas.openxmlformats.org/officeDocument/2006/relationships" id="260" r:id="R0741cd13de0d4ead"/>
    <p:sldId xmlns:r="http://schemas.openxmlformats.org/officeDocument/2006/relationships" id="261" r:id="R9acefdd0531742cc"/>
    <p:sldId xmlns:r="http://schemas.openxmlformats.org/officeDocument/2006/relationships" id="262" r:id="R2d3cad2b844e43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47af16b7db4573" /><Relationship Type="http://schemas.openxmlformats.org/officeDocument/2006/relationships/slide" Target="/ppt/slides/slide1.xml" Id="R45c673a325034116" /><Relationship Type="http://schemas.openxmlformats.org/officeDocument/2006/relationships/slide" Target="/ppt/slides/slide2.xml" Id="R7dc671f831e5423f" /><Relationship Type="http://schemas.openxmlformats.org/officeDocument/2006/relationships/slide" Target="/ppt/slides/slide3.xml" Id="R3d49ebe8fd3446bc" /><Relationship Type="http://schemas.openxmlformats.org/officeDocument/2006/relationships/slide" Target="/ppt/slides/slide4.xml" Id="R7e44d37b1bfd4a0c" /><Relationship Type="http://schemas.openxmlformats.org/officeDocument/2006/relationships/slide" Target="/ppt/slides/slide5.xml" Id="R0741cd13de0d4ead" /><Relationship Type="http://schemas.openxmlformats.org/officeDocument/2006/relationships/slide" Target="/ppt/slides/slide6.xml" Id="R9acefdd0531742cc" /><Relationship Type="http://schemas.openxmlformats.org/officeDocument/2006/relationships/slide" Target="/ppt/slides/slide7.xml" Id="R2d3cad2b844e43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91b5515b3844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17b47852840ce" /><Relationship Type="http://schemas.openxmlformats.org/officeDocument/2006/relationships/theme" Target="/ppt/slideMasters/theme/theme1.xml" Id="R89cc10b7685c47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017b47852840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26ea0081349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fc3b24ea94b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6d646d8e14c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585fcc0e946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d3d55560d46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15dbe6ca847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fdf2148f44c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OSKAR SYLTE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SYLTE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−876 224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22 842 090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366 768 893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373 694 286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SYLTE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Eikremsvingen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912 419 487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