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0db53c029649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3c6ae45114ca7"/>
  </p:sldMasterIdLst>
  <p:sldIdLst>
    <p:sldId xmlns:r="http://schemas.openxmlformats.org/officeDocument/2006/relationships" id="256" r:id="R2cd33f02df414983"/>
    <p:sldId xmlns:r="http://schemas.openxmlformats.org/officeDocument/2006/relationships" id="257" r:id="R88f068805ea349f8"/>
    <p:sldId xmlns:r="http://schemas.openxmlformats.org/officeDocument/2006/relationships" id="258" r:id="Redc62cef6df84df3"/>
    <p:sldId xmlns:r="http://schemas.openxmlformats.org/officeDocument/2006/relationships" id="259" r:id="R0b91f69a1b4f46de"/>
    <p:sldId xmlns:r="http://schemas.openxmlformats.org/officeDocument/2006/relationships" id="260" r:id="R7e9655ff55544a26"/>
    <p:sldId xmlns:r="http://schemas.openxmlformats.org/officeDocument/2006/relationships" id="261" r:id="Rc0423897659845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3c6ae45114ca7" /><Relationship Type="http://schemas.openxmlformats.org/officeDocument/2006/relationships/slide" Target="/ppt/slides/slide1.xml" Id="R2cd33f02df414983" /><Relationship Type="http://schemas.openxmlformats.org/officeDocument/2006/relationships/slide" Target="/ppt/slides/slide2.xml" Id="R88f068805ea349f8" /><Relationship Type="http://schemas.openxmlformats.org/officeDocument/2006/relationships/slide" Target="/ppt/slides/slide3.xml" Id="Redc62cef6df84df3" /><Relationship Type="http://schemas.openxmlformats.org/officeDocument/2006/relationships/slide" Target="/ppt/slides/slide4.xml" Id="R0b91f69a1b4f46de" /><Relationship Type="http://schemas.openxmlformats.org/officeDocument/2006/relationships/slide" Target="/ppt/slides/slide5.xml" Id="R7e9655ff55544a26" /><Relationship Type="http://schemas.openxmlformats.org/officeDocument/2006/relationships/slide" Target="/ppt/slides/slide6.xml" Id="Rc0423897659845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8edd17c1047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5db33cf8a40d1" /><Relationship Type="http://schemas.openxmlformats.org/officeDocument/2006/relationships/theme" Target="/ppt/slideMasters/theme/theme1.xml" Id="R953e1e10c95445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d5db33cf8a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a4cc788c7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605393bb6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34db94c4f4a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cfe96f955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5a26645974a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303e8f097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LUNNER ALMENNING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Vannebos veg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2743 Harestua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61323000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912 427 730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