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ec3b626a26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bb0f1904a4b7a"/>
  </p:sldMasterIdLst>
  <p:sldIdLst>
    <p:sldId xmlns:r="http://schemas.openxmlformats.org/officeDocument/2006/relationships" id="256" r:id="R2519423e5af443fa"/>
    <p:sldId xmlns:r="http://schemas.openxmlformats.org/officeDocument/2006/relationships" id="257" r:id="Rebfbe7c5bd834835"/>
    <p:sldId xmlns:r="http://schemas.openxmlformats.org/officeDocument/2006/relationships" id="258" r:id="R3a9af17ce8e74440"/>
    <p:sldId xmlns:r="http://schemas.openxmlformats.org/officeDocument/2006/relationships" id="259" r:id="R39468873b01247e8"/>
    <p:sldId xmlns:r="http://schemas.openxmlformats.org/officeDocument/2006/relationships" id="260" r:id="Reef3f7d43a424e9c"/>
    <p:sldId xmlns:r="http://schemas.openxmlformats.org/officeDocument/2006/relationships" id="261" r:id="R47e6563c0ff4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bb0f1904a4b7a" /><Relationship Type="http://schemas.openxmlformats.org/officeDocument/2006/relationships/slide" Target="/ppt/slides/slide1.xml" Id="R2519423e5af443fa" /><Relationship Type="http://schemas.openxmlformats.org/officeDocument/2006/relationships/slide" Target="/ppt/slides/slide2.xml" Id="Rebfbe7c5bd834835" /><Relationship Type="http://schemas.openxmlformats.org/officeDocument/2006/relationships/slide" Target="/ppt/slides/slide3.xml" Id="R3a9af17ce8e74440" /><Relationship Type="http://schemas.openxmlformats.org/officeDocument/2006/relationships/slide" Target="/ppt/slides/slide4.xml" Id="R39468873b01247e8" /><Relationship Type="http://schemas.openxmlformats.org/officeDocument/2006/relationships/slide" Target="/ppt/slides/slide5.xml" Id="Reef3f7d43a424e9c" /><Relationship Type="http://schemas.openxmlformats.org/officeDocument/2006/relationships/slide" Target="/ppt/slides/slide6.xml" Id="R47e6563c0ff4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de8026d1c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fd4beee274865" /><Relationship Type="http://schemas.openxmlformats.org/officeDocument/2006/relationships/theme" Target="/ppt/slideMasters/theme/theme1.xml" Id="R863832379f87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fd4beee2748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c365c47c4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ff8d93baa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2aa404793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ff890cadf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795d12b7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6ceeda899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ALMENNING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35 035 962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178 265 864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188 408 642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Vannebos 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61323000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912 427 730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