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25c86c8b2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9b084a0ba4c7e"/>
  </p:sldMasterIdLst>
  <p:sldIdLst>
    <p:sldId xmlns:r="http://schemas.openxmlformats.org/officeDocument/2006/relationships" id="256" r:id="Re986203d4f11433e"/>
    <p:sldId xmlns:r="http://schemas.openxmlformats.org/officeDocument/2006/relationships" id="257" r:id="R89b303548c1f4531"/>
    <p:sldId xmlns:r="http://schemas.openxmlformats.org/officeDocument/2006/relationships" id="258" r:id="R2f820f47d26047f5"/>
    <p:sldId xmlns:r="http://schemas.openxmlformats.org/officeDocument/2006/relationships" id="259" r:id="R971deab539a74615"/>
    <p:sldId xmlns:r="http://schemas.openxmlformats.org/officeDocument/2006/relationships" id="260" r:id="Rb735ee72b92a42c6"/>
    <p:sldId xmlns:r="http://schemas.openxmlformats.org/officeDocument/2006/relationships" id="261" r:id="Rb64b5799d5f444aa"/>
    <p:sldId xmlns:r="http://schemas.openxmlformats.org/officeDocument/2006/relationships" id="262" r:id="R08e682349c7f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9b084a0ba4c7e" /><Relationship Type="http://schemas.openxmlformats.org/officeDocument/2006/relationships/slide" Target="/ppt/slides/slide1.xml" Id="Re986203d4f11433e" /><Relationship Type="http://schemas.openxmlformats.org/officeDocument/2006/relationships/slide" Target="/ppt/slides/slide2.xml" Id="R89b303548c1f4531" /><Relationship Type="http://schemas.openxmlformats.org/officeDocument/2006/relationships/slide" Target="/ppt/slides/slide3.xml" Id="R2f820f47d26047f5" /><Relationship Type="http://schemas.openxmlformats.org/officeDocument/2006/relationships/slide" Target="/ppt/slides/slide4.xml" Id="R971deab539a74615" /><Relationship Type="http://schemas.openxmlformats.org/officeDocument/2006/relationships/slide" Target="/ppt/slides/slide5.xml" Id="Rb735ee72b92a42c6" /><Relationship Type="http://schemas.openxmlformats.org/officeDocument/2006/relationships/slide" Target="/ppt/slides/slide6.xml" Id="Rb64b5799d5f444aa" /><Relationship Type="http://schemas.openxmlformats.org/officeDocument/2006/relationships/slide" Target="/ppt/slides/slide7.xml" Id="R08e682349c7f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6226b6468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1cdd95284029" /><Relationship Type="http://schemas.openxmlformats.org/officeDocument/2006/relationships/theme" Target="/ppt/slideMasters/theme/theme1.xml" Id="R663a3fdfebc9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41cdd9528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6cc82413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fcc30ebe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66555234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56ecc610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0417ad14a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a6e8c3c57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a750414e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