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67e1018c02c44e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6e883be0a814f4f"/>
  </p:sldMasterIdLst>
  <p:sldIdLst>
    <p:sldId xmlns:r="http://schemas.openxmlformats.org/officeDocument/2006/relationships" id="256" r:id="R8b2406fcc7354f2b"/>
    <p:sldId xmlns:r="http://schemas.openxmlformats.org/officeDocument/2006/relationships" id="257" r:id="R548f25a8ff0e4c76"/>
    <p:sldId xmlns:r="http://schemas.openxmlformats.org/officeDocument/2006/relationships" id="258" r:id="R4f7edd40b3564420"/>
    <p:sldId xmlns:r="http://schemas.openxmlformats.org/officeDocument/2006/relationships" id="259" r:id="R400e22b977dd4545"/>
    <p:sldId xmlns:r="http://schemas.openxmlformats.org/officeDocument/2006/relationships" id="260" r:id="Rb43190b5f8a6409c"/>
    <p:sldId xmlns:r="http://schemas.openxmlformats.org/officeDocument/2006/relationships" id="261" r:id="Rbad4fd07d83a44ed"/>
    <p:sldId xmlns:r="http://schemas.openxmlformats.org/officeDocument/2006/relationships" id="262" r:id="R1a502c6f01fe40d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e883be0a814f4f" /><Relationship Type="http://schemas.openxmlformats.org/officeDocument/2006/relationships/slide" Target="/ppt/slides/slide1.xml" Id="R8b2406fcc7354f2b" /><Relationship Type="http://schemas.openxmlformats.org/officeDocument/2006/relationships/slide" Target="/ppt/slides/slide2.xml" Id="R548f25a8ff0e4c76" /><Relationship Type="http://schemas.openxmlformats.org/officeDocument/2006/relationships/slide" Target="/ppt/slides/slide3.xml" Id="R4f7edd40b3564420" /><Relationship Type="http://schemas.openxmlformats.org/officeDocument/2006/relationships/slide" Target="/ppt/slides/slide4.xml" Id="R400e22b977dd4545" /><Relationship Type="http://schemas.openxmlformats.org/officeDocument/2006/relationships/slide" Target="/ppt/slides/slide5.xml" Id="Rb43190b5f8a6409c" /><Relationship Type="http://schemas.openxmlformats.org/officeDocument/2006/relationships/slide" Target="/ppt/slides/slide6.xml" Id="Rbad4fd07d83a44ed" /><Relationship Type="http://schemas.openxmlformats.org/officeDocument/2006/relationships/slide" Target="/ppt/slides/slide7.xml" Id="R1a502c6f01fe40d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a1348fda5b49f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991190ef8c4f04" /><Relationship Type="http://schemas.openxmlformats.org/officeDocument/2006/relationships/theme" Target="/ppt/slideMasters/theme/theme1.xml" Id="R13688e180f8a48b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7991190ef8c4f0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43fa149cca414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b9a611d1fb428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b01a273fa9445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fa5ffd497544c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76bec8bccc404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2d928d8f954e1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67deb080bd4c8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BLUE STAR ASSET MANAGEMENT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BLUE STAR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BLUE STAR ASSET MANAGEMENT AS ble etablert [år] og holder til i Verdal.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BLUE STAR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BLUE STAR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BLUE STAR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284 000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249 953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1 823 861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4 523 482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9 884 515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BLUE STAR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FRODE VARSLOT HAGEN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BLUE STAR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Solhaug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7655 Verdal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912 474 518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BLUE STAR ASSET MANAGEMENT AS</a:t>
            </a:r>
          </a:p>
        </p:txBody>
      </p:sp>
    </p:spTree>
  </p:cSld>
  <p:clrMapOvr>
    <a:masterClrMapping xmlns:a="http://schemas.openxmlformats.org/drawingml/2006/main"/>
  </p:clrMapOvr>
</p:sld>
</file>