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53a2e0fd4a43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71c33c9d8b4016"/>
  </p:sldMasterIdLst>
  <p:sldIdLst>
    <p:sldId xmlns:r="http://schemas.openxmlformats.org/officeDocument/2006/relationships" id="256" r:id="R9b8c9c823c54490f"/>
    <p:sldId xmlns:r="http://schemas.openxmlformats.org/officeDocument/2006/relationships" id="257" r:id="R419a0d0df7b24d1f"/>
    <p:sldId xmlns:r="http://schemas.openxmlformats.org/officeDocument/2006/relationships" id="258" r:id="R57439dc3ae16413b"/>
    <p:sldId xmlns:r="http://schemas.openxmlformats.org/officeDocument/2006/relationships" id="259" r:id="Rfdc7cd9967f44a64"/>
    <p:sldId xmlns:r="http://schemas.openxmlformats.org/officeDocument/2006/relationships" id="260" r:id="R6091ddbb216741eb"/>
    <p:sldId xmlns:r="http://schemas.openxmlformats.org/officeDocument/2006/relationships" id="261" r:id="R2bce98057fe24cfb"/>
    <p:sldId xmlns:r="http://schemas.openxmlformats.org/officeDocument/2006/relationships" id="262" r:id="Rf590a39bd06e4f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71c33c9d8b4016" /><Relationship Type="http://schemas.openxmlformats.org/officeDocument/2006/relationships/slide" Target="/ppt/slides/slide1.xml" Id="R9b8c9c823c54490f" /><Relationship Type="http://schemas.openxmlformats.org/officeDocument/2006/relationships/slide" Target="/ppt/slides/slide2.xml" Id="R419a0d0df7b24d1f" /><Relationship Type="http://schemas.openxmlformats.org/officeDocument/2006/relationships/slide" Target="/ppt/slides/slide3.xml" Id="R57439dc3ae16413b" /><Relationship Type="http://schemas.openxmlformats.org/officeDocument/2006/relationships/slide" Target="/ppt/slides/slide4.xml" Id="Rfdc7cd9967f44a64" /><Relationship Type="http://schemas.openxmlformats.org/officeDocument/2006/relationships/slide" Target="/ppt/slides/slide5.xml" Id="R6091ddbb216741eb" /><Relationship Type="http://schemas.openxmlformats.org/officeDocument/2006/relationships/slide" Target="/ppt/slides/slide6.xml" Id="R2bce98057fe24cfb" /><Relationship Type="http://schemas.openxmlformats.org/officeDocument/2006/relationships/slide" Target="/ppt/slides/slide7.xml" Id="Rf590a39bd06e4f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ab694c17d24b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e1dc001804781" /><Relationship Type="http://schemas.openxmlformats.org/officeDocument/2006/relationships/theme" Target="/ppt/slideMasters/theme/theme1.xml" Id="R840274c8f68740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9e1dc0018047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e129440b148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afa25a68347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e73ed2da848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a983a9e3243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b9eb777274b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7ba9b3eb845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126253ef749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ROMSDAL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ROMSDAL REVISJON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14 091 263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3 305 550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2 589 313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5 009 118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ODDI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Frænavegen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6415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odd.ivar@revisorthue.no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912 540 715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REVISJON AS</a:t>
            </a:r>
          </a:p>
        </p:txBody>
      </p:sp>
    </p:spTree>
  </p:cSld>
  <p:clrMapOvr>
    <a:masterClrMapping xmlns:a="http://schemas.openxmlformats.org/drawingml/2006/main"/>
  </p:clrMapOvr>
</p:sld>
</file>