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0b3a27d43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91d4e0ca746d4"/>
  </p:sldMasterIdLst>
  <p:sldIdLst>
    <p:sldId xmlns:r="http://schemas.openxmlformats.org/officeDocument/2006/relationships" id="256" r:id="R4b4a0714790a45ff"/>
    <p:sldId xmlns:r="http://schemas.openxmlformats.org/officeDocument/2006/relationships" id="257" r:id="Rc7f7c9ae32e54478"/>
    <p:sldId xmlns:r="http://schemas.openxmlformats.org/officeDocument/2006/relationships" id="258" r:id="R3438ef42d1ef42d1"/>
    <p:sldId xmlns:r="http://schemas.openxmlformats.org/officeDocument/2006/relationships" id="259" r:id="R0819d02e193147c4"/>
    <p:sldId xmlns:r="http://schemas.openxmlformats.org/officeDocument/2006/relationships" id="260" r:id="Rb2364603dbc74b27"/>
    <p:sldId xmlns:r="http://schemas.openxmlformats.org/officeDocument/2006/relationships" id="261" r:id="R7e46b8e7292143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91d4e0ca746d4" /><Relationship Type="http://schemas.openxmlformats.org/officeDocument/2006/relationships/slide" Target="/ppt/slides/slide1.xml" Id="R4b4a0714790a45ff" /><Relationship Type="http://schemas.openxmlformats.org/officeDocument/2006/relationships/slide" Target="/ppt/slides/slide2.xml" Id="Rc7f7c9ae32e54478" /><Relationship Type="http://schemas.openxmlformats.org/officeDocument/2006/relationships/slide" Target="/ppt/slides/slide3.xml" Id="R3438ef42d1ef42d1" /><Relationship Type="http://schemas.openxmlformats.org/officeDocument/2006/relationships/slide" Target="/ppt/slides/slide4.xml" Id="R0819d02e193147c4" /><Relationship Type="http://schemas.openxmlformats.org/officeDocument/2006/relationships/slide" Target="/ppt/slides/slide5.xml" Id="Rb2364603dbc74b27" /><Relationship Type="http://schemas.openxmlformats.org/officeDocument/2006/relationships/slide" Target="/ppt/slides/slide6.xml" Id="R7e46b8e7292143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94f613ad4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1aa86a7a94b9c" /><Relationship Type="http://schemas.openxmlformats.org/officeDocument/2006/relationships/theme" Target="/ppt/slideMasters/theme/theme1.xml" Id="R1679c40ba5fe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1aa86a7a9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9c922f3f3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61e2adea5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62ac49f03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ec1e541145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36e3f6a96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8d0ce6107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