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04b373f51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a6203ad8504420"/>
  </p:sldMasterIdLst>
  <p:sldIdLst>
    <p:sldId xmlns:r="http://schemas.openxmlformats.org/officeDocument/2006/relationships" id="256" r:id="R034a9d560334497d"/>
    <p:sldId xmlns:r="http://schemas.openxmlformats.org/officeDocument/2006/relationships" id="257" r:id="R2cc0c41a880144d9"/>
    <p:sldId xmlns:r="http://schemas.openxmlformats.org/officeDocument/2006/relationships" id="258" r:id="Rf0a49b9aed2e4719"/>
    <p:sldId xmlns:r="http://schemas.openxmlformats.org/officeDocument/2006/relationships" id="259" r:id="Rf62ed6329edb49b3"/>
    <p:sldId xmlns:r="http://schemas.openxmlformats.org/officeDocument/2006/relationships" id="260" r:id="R49b81b3d155e46d0"/>
    <p:sldId xmlns:r="http://schemas.openxmlformats.org/officeDocument/2006/relationships" id="261" r:id="R7812c7e048e54938"/>
    <p:sldId xmlns:r="http://schemas.openxmlformats.org/officeDocument/2006/relationships" id="262" r:id="R3a9a20013c2f4f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6203ad8504420" /><Relationship Type="http://schemas.openxmlformats.org/officeDocument/2006/relationships/slide" Target="/ppt/slides/slide1.xml" Id="R034a9d560334497d" /><Relationship Type="http://schemas.openxmlformats.org/officeDocument/2006/relationships/slide" Target="/ppt/slides/slide2.xml" Id="R2cc0c41a880144d9" /><Relationship Type="http://schemas.openxmlformats.org/officeDocument/2006/relationships/slide" Target="/ppt/slides/slide3.xml" Id="Rf0a49b9aed2e4719" /><Relationship Type="http://schemas.openxmlformats.org/officeDocument/2006/relationships/slide" Target="/ppt/slides/slide4.xml" Id="Rf62ed6329edb49b3" /><Relationship Type="http://schemas.openxmlformats.org/officeDocument/2006/relationships/slide" Target="/ppt/slides/slide5.xml" Id="R49b81b3d155e46d0" /><Relationship Type="http://schemas.openxmlformats.org/officeDocument/2006/relationships/slide" Target="/ppt/slides/slide6.xml" Id="R7812c7e048e54938" /><Relationship Type="http://schemas.openxmlformats.org/officeDocument/2006/relationships/slide" Target="/ppt/slides/slide7.xml" Id="R3a9a20013c2f4f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3966a7d9043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768dbe5c04c69" /><Relationship Type="http://schemas.openxmlformats.org/officeDocument/2006/relationships/theme" Target="/ppt/slideMasters/theme/theme1.xml" Id="Rc765c6f733834f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9768dbe5c0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2140b14224f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4654cce3943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3a7aa0857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5a34dc417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81454e27c46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52f86728a42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9de1d520242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