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10ef3f6ee447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b3b0959ac146c0"/>
  </p:sldMasterIdLst>
  <p:sldIdLst>
    <p:sldId xmlns:r="http://schemas.openxmlformats.org/officeDocument/2006/relationships" id="256" r:id="Rf8c9c7a448f84573"/>
    <p:sldId xmlns:r="http://schemas.openxmlformats.org/officeDocument/2006/relationships" id="257" r:id="Raef3a8a7569c45d0"/>
    <p:sldId xmlns:r="http://schemas.openxmlformats.org/officeDocument/2006/relationships" id="258" r:id="R4313bba4283949a3"/>
    <p:sldId xmlns:r="http://schemas.openxmlformats.org/officeDocument/2006/relationships" id="259" r:id="Rb3d9407c26824ebf"/>
    <p:sldId xmlns:r="http://schemas.openxmlformats.org/officeDocument/2006/relationships" id="260" r:id="R1e71ac4896104437"/>
    <p:sldId xmlns:r="http://schemas.openxmlformats.org/officeDocument/2006/relationships" id="261" r:id="R3670f403932b4779"/>
    <p:sldId xmlns:r="http://schemas.openxmlformats.org/officeDocument/2006/relationships" id="262" r:id="R11f4154a2d7a4d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b3b0959ac146c0" /><Relationship Type="http://schemas.openxmlformats.org/officeDocument/2006/relationships/slide" Target="/ppt/slides/slide1.xml" Id="Rf8c9c7a448f84573" /><Relationship Type="http://schemas.openxmlformats.org/officeDocument/2006/relationships/slide" Target="/ppt/slides/slide2.xml" Id="Raef3a8a7569c45d0" /><Relationship Type="http://schemas.openxmlformats.org/officeDocument/2006/relationships/slide" Target="/ppt/slides/slide3.xml" Id="R4313bba4283949a3" /><Relationship Type="http://schemas.openxmlformats.org/officeDocument/2006/relationships/slide" Target="/ppt/slides/slide4.xml" Id="Rb3d9407c26824ebf" /><Relationship Type="http://schemas.openxmlformats.org/officeDocument/2006/relationships/slide" Target="/ppt/slides/slide5.xml" Id="R1e71ac4896104437" /><Relationship Type="http://schemas.openxmlformats.org/officeDocument/2006/relationships/slide" Target="/ppt/slides/slide6.xml" Id="R3670f403932b4779" /><Relationship Type="http://schemas.openxmlformats.org/officeDocument/2006/relationships/slide" Target="/ppt/slides/slide7.xml" Id="R11f4154a2d7a4d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6f39b9a7a4a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b203054cd4c3c" /><Relationship Type="http://schemas.openxmlformats.org/officeDocument/2006/relationships/theme" Target="/ppt/slideMasters/theme/theme1.xml" Id="Rd5baffbc67ba41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4b203054cd4c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706642ac44f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fd22da0b34c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20ba5490c49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72c59d0674b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2e6e52d9a44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1f6a14bcc4d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4a96f055743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VANG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VANG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900 126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 ASLE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Tronnofoten 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7602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aslevang@gmail.com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912 585 433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