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046f6d58e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fb47d34b44841"/>
  </p:sldMasterIdLst>
  <p:sldIdLst>
    <p:sldId xmlns:r="http://schemas.openxmlformats.org/officeDocument/2006/relationships" id="256" r:id="Rfc49b588b32341ae"/>
    <p:sldId xmlns:r="http://schemas.openxmlformats.org/officeDocument/2006/relationships" id="257" r:id="Rd11e4f64d5b34676"/>
    <p:sldId xmlns:r="http://schemas.openxmlformats.org/officeDocument/2006/relationships" id="258" r:id="Rcb1f68ba3c3d424f"/>
    <p:sldId xmlns:r="http://schemas.openxmlformats.org/officeDocument/2006/relationships" id="259" r:id="R251b595be84d4380"/>
    <p:sldId xmlns:r="http://schemas.openxmlformats.org/officeDocument/2006/relationships" id="260" r:id="Rcb34594dcd784c8d"/>
    <p:sldId xmlns:r="http://schemas.openxmlformats.org/officeDocument/2006/relationships" id="261" r:id="Rbf153593c5874a4c"/>
    <p:sldId xmlns:r="http://schemas.openxmlformats.org/officeDocument/2006/relationships" id="262" r:id="Rea5cd444759c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fb47d34b44841" /><Relationship Type="http://schemas.openxmlformats.org/officeDocument/2006/relationships/slide" Target="/ppt/slides/slide1.xml" Id="Rfc49b588b32341ae" /><Relationship Type="http://schemas.openxmlformats.org/officeDocument/2006/relationships/slide" Target="/ppt/slides/slide2.xml" Id="Rd11e4f64d5b34676" /><Relationship Type="http://schemas.openxmlformats.org/officeDocument/2006/relationships/slide" Target="/ppt/slides/slide3.xml" Id="Rcb1f68ba3c3d424f" /><Relationship Type="http://schemas.openxmlformats.org/officeDocument/2006/relationships/slide" Target="/ppt/slides/slide4.xml" Id="R251b595be84d4380" /><Relationship Type="http://schemas.openxmlformats.org/officeDocument/2006/relationships/slide" Target="/ppt/slides/slide5.xml" Id="Rcb34594dcd784c8d" /><Relationship Type="http://schemas.openxmlformats.org/officeDocument/2006/relationships/slide" Target="/ppt/slides/slide6.xml" Id="Rbf153593c5874a4c" /><Relationship Type="http://schemas.openxmlformats.org/officeDocument/2006/relationships/slide" Target="/ppt/slides/slide7.xml" Id="Rea5cd444759c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a7dc6af31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3ba6968884adf" /><Relationship Type="http://schemas.openxmlformats.org/officeDocument/2006/relationships/theme" Target="/ppt/slideMasters/theme/theme1.xml" Id="R3e43139cb352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3ba696888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b8bac41c1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2229f77d0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cb4cfeb4b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ac6402dc9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18c7b7548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6ef40175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d0f954f0c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219 506 470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2 676 610 066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2 834 874 220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GUNNAR HOLTH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912 592 677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