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26a228d2e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1fc34cc7244bf"/>
  </p:sldMasterIdLst>
  <p:sldIdLst>
    <p:sldId xmlns:r="http://schemas.openxmlformats.org/officeDocument/2006/relationships" id="256" r:id="R31efde136e074bca"/>
    <p:sldId xmlns:r="http://schemas.openxmlformats.org/officeDocument/2006/relationships" id="257" r:id="Rd3f3f581a3e145f3"/>
    <p:sldId xmlns:r="http://schemas.openxmlformats.org/officeDocument/2006/relationships" id="258" r:id="R9924159ea1194d85"/>
    <p:sldId xmlns:r="http://schemas.openxmlformats.org/officeDocument/2006/relationships" id="259" r:id="R5a36a6b6d42040d1"/>
    <p:sldId xmlns:r="http://schemas.openxmlformats.org/officeDocument/2006/relationships" id="260" r:id="R9650908d5d494828"/>
    <p:sldId xmlns:r="http://schemas.openxmlformats.org/officeDocument/2006/relationships" id="261" r:id="Rdff3b17e756f4fa6"/>
    <p:sldId xmlns:r="http://schemas.openxmlformats.org/officeDocument/2006/relationships" id="262" r:id="R78100fbe8c61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1fc34cc7244bf" /><Relationship Type="http://schemas.openxmlformats.org/officeDocument/2006/relationships/slide" Target="/ppt/slides/slide1.xml" Id="R31efde136e074bca" /><Relationship Type="http://schemas.openxmlformats.org/officeDocument/2006/relationships/slide" Target="/ppt/slides/slide2.xml" Id="Rd3f3f581a3e145f3" /><Relationship Type="http://schemas.openxmlformats.org/officeDocument/2006/relationships/slide" Target="/ppt/slides/slide3.xml" Id="R9924159ea1194d85" /><Relationship Type="http://schemas.openxmlformats.org/officeDocument/2006/relationships/slide" Target="/ppt/slides/slide4.xml" Id="R5a36a6b6d42040d1" /><Relationship Type="http://schemas.openxmlformats.org/officeDocument/2006/relationships/slide" Target="/ppt/slides/slide5.xml" Id="R9650908d5d494828" /><Relationship Type="http://schemas.openxmlformats.org/officeDocument/2006/relationships/slide" Target="/ppt/slides/slide6.xml" Id="Rdff3b17e756f4fa6" /><Relationship Type="http://schemas.openxmlformats.org/officeDocument/2006/relationships/slide" Target="/ppt/slides/slide7.xml" Id="R78100fbe8c61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a1be6d311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8471e1614d06" /><Relationship Type="http://schemas.openxmlformats.org/officeDocument/2006/relationships/theme" Target="/ppt/slideMasters/theme/theme1.xml" Id="R3bb140e1063e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88471e161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1d51d98c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a850899c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7fe0c670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35daa3d2c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129b4f5e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4bf75180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2a18bc5c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