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5472cd302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0c0ed882b4429"/>
  </p:sldMasterIdLst>
  <p:sldIdLst>
    <p:sldId xmlns:r="http://schemas.openxmlformats.org/officeDocument/2006/relationships" id="256" r:id="R15cc2cf79f634c3f"/>
    <p:sldId xmlns:r="http://schemas.openxmlformats.org/officeDocument/2006/relationships" id="257" r:id="R551016a552f64d10"/>
    <p:sldId xmlns:r="http://schemas.openxmlformats.org/officeDocument/2006/relationships" id="258" r:id="R6cedc8bc751c488e"/>
    <p:sldId xmlns:r="http://schemas.openxmlformats.org/officeDocument/2006/relationships" id="259" r:id="Rc67a52a26b4d4bc3"/>
    <p:sldId xmlns:r="http://schemas.openxmlformats.org/officeDocument/2006/relationships" id="260" r:id="R1f1362bd772a40d2"/>
    <p:sldId xmlns:r="http://schemas.openxmlformats.org/officeDocument/2006/relationships" id="261" r:id="R31b007b1663440a9"/>
    <p:sldId xmlns:r="http://schemas.openxmlformats.org/officeDocument/2006/relationships" id="262" r:id="R72a877165c6b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0c0ed882b4429" /><Relationship Type="http://schemas.openxmlformats.org/officeDocument/2006/relationships/slide" Target="/ppt/slides/slide1.xml" Id="R15cc2cf79f634c3f" /><Relationship Type="http://schemas.openxmlformats.org/officeDocument/2006/relationships/slide" Target="/ppt/slides/slide2.xml" Id="R551016a552f64d10" /><Relationship Type="http://schemas.openxmlformats.org/officeDocument/2006/relationships/slide" Target="/ppt/slides/slide3.xml" Id="R6cedc8bc751c488e" /><Relationship Type="http://schemas.openxmlformats.org/officeDocument/2006/relationships/slide" Target="/ppt/slides/slide4.xml" Id="Rc67a52a26b4d4bc3" /><Relationship Type="http://schemas.openxmlformats.org/officeDocument/2006/relationships/slide" Target="/ppt/slides/slide5.xml" Id="R1f1362bd772a40d2" /><Relationship Type="http://schemas.openxmlformats.org/officeDocument/2006/relationships/slide" Target="/ppt/slides/slide6.xml" Id="R31b007b1663440a9" /><Relationship Type="http://schemas.openxmlformats.org/officeDocument/2006/relationships/slide" Target="/ppt/slides/slide7.xml" Id="R72a877165c6b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eb4b7ed40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e1e7044a04ae6" /><Relationship Type="http://schemas.openxmlformats.org/officeDocument/2006/relationships/theme" Target="/ppt/slideMasters/theme/theme1.xml" Id="R8d0ba4c02cbd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e1e7044a0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fcd02ac0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56c74f67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d4838121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af17c291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e6cea3b7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93e88409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c14d13b0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