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d35f3bd6c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d2c04e9a6457d"/>
  </p:sldMasterIdLst>
  <p:sldIdLst>
    <p:sldId xmlns:r="http://schemas.openxmlformats.org/officeDocument/2006/relationships" id="256" r:id="R4a4f743765484898"/>
    <p:sldId xmlns:r="http://schemas.openxmlformats.org/officeDocument/2006/relationships" id="257" r:id="R45e374b28f514b6c"/>
    <p:sldId xmlns:r="http://schemas.openxmlformats.org/officeDocument/2006/relationships" id="258" r:id="R383c7290fa044991"/>
    <p:sldId xmlns:r="http://schemas.openxmlformats.org/officeDocument/2006/relationships" id="259" r:id="R11a0803962484086"/>
    <p:sldId xmlns:r="http://schemas.openxmlformats.org/officeDocument/2006/relationships" id="260" r:id="R083cf92c4e814aba"/>
    <p:sldId xmlns:r="http://schemas.openxmlformats.org/officeDocument/2006/relationships" id="261" r:id="R66c967ffd970441f"/>
    <p:sldId xmlns:r="http://schemas.openxmlformats.org/officeDocument/2006/relationships" id="262" r:id="R45bcfc1e3883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d2c04e9a6457d" /><Relationship Type="http://schemas.openxmlformats.org/officeDocument/2006/relationships/slide" Target="/ppt/slides/slide1.xml" Id="R4a4f743765484898" /><Relationship Type="http://schemas.openxmlformats.org/officeDocument/2006/relationships/slide" Target="/ppt/slides/slide2.xml" Id="R45e374b28f514b6c" /><Relationship Type="http://schemas.openxmlformats.org/officeDocument/2006/relationships/slide" Target="/ppt/slides/slide3.xml" Id="R383c7290fa044991" /><Relationship Type="http://schemas.openxmlformats.org/officeDocument/2006/relationships/slide" Target="/ppt/slides/slide4.xml" Id="R11a0803962484086" /><Relationship Type="http://schemas.openxmlformats.org/officeDocument/2006/relationships/slide" Target="/ppt/slides/slide5.xml" Id="R083cf92c4e814aba" /><Relationship Type="http://schemas.openxmlformats.org/officeDocument/2006/relationships/slide" Target="/ppt/slides/slide6.xml" Id="R66c967ffd970441f" /><Relationship Type="http://schemas.openxmlformats.org/officeDocument/2006/relationships/slide" Target="/ppt/slides/slide7.xml" Id="R45bcfc1e3883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44ee8484c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a5164fece43ee" /><Relationship Type="http://schemas.openxmlformats.org/officeDocument/2006/relationships/theme" Target="/ppt/slideMasters/theme/theme1.xml" Id="R802c965145f9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a5164fece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52c140e5a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47c800d6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27159e5ef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4c564317f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2af99526d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71e47a3342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2c9f84f46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