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d6aa6921c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afa3c2b474eea"/>
  </p:sldMasterIdLst>
  <p:sldIdLst>
    <p:sldId xmlns:r="http://schemas.openxmlformats.org/officeDocument/2006/relationships" id="256" r:id="R782fa16b75e446d4"/>
    <p:sldId xmlns:r="http://schemas.openxmlformats.org/officeDocument/2006/relationships" id="257" r:id="R55cfb5eb58ee42a3"/>
    <p:sldId xmlns:r="http://schemas.openxmlformats.org/officeDocument/2006/relationships" id="258" r:id="R2d947043ff6a4654"/>
    <p:sldId xmlns:r="http://schemas.openxmlformats.org/officeDocument/2006/relationships" id="259" r:id="Rf624ebb79b0d4ac6"/>
    <p:sldId xmlns:r="http://schemas.openxmlformats.org/officeDocument/2006/relationships" id="260" r:id="R85122193a7cf42a8"/>
    <p:sldId xmlns:r="http://schemas.openxmlformats.org/officeDocument/2006/relationships" id="261" r:id="R1edcf042000847a6"/>
    <p:sldId xmlns:r="http://schemas.openxmlformats.org/officeDocument/2006/relationships" id="262" r:id="R827cf45310de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afa3c2b474eea" /><Relationship Type="http://schemas.openxmlformats.org/officeDocument/2006/relationships/slide" Target="/ppt/slides/slide1.xml" Id="R782fa16b75e446d4" /><Relationship Type="http://schemas.openxmlformats.org/officeDocument/2006/relationships/slide" Target="/ppt/slides/slide2.xml" Id="R55cfb5eb58ee42a3" /><Relationship Type="http://schemas.openxmlformats.org/officeDocument/2006/relationships/slide" Target="/ppt/slides/slide3.xml" Id="R2d947043ff6a4654" /><Relationship Type="http://schemas.openxmlformats.org/officeDocument/2006/relationships/slide" Target="/ppt/slides/slide4.xml" Id="Rf624ebb79b0d4ac6" /><Relationship Type="http://schemas.openxmlformats.org/officeDocument/2006/relationships/slide" Target="/ppt/slides/slide5.xml" Id="R85122193a7cf42a8" /><Relationship Type="http://schemas.openxmlformats.org/officeDocument/2006/relationships/slide" Target="/ppt/slides/slide6.xml" Id="R1edcf042000847a6" /><Relationship Type="http://schemas.openxmlformats.org/officeDocument/2006/relationships/slide" Target="/ppt/slides/slide7.xml" Id="R827cf45310de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be75fcf95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5903b12e488b" /><Relationship Type="http://schemas.openxmlformats.org/officeDocument/2006/relationships/theme" Target="/ppt/slideMasters/theme/theme1.xml" Id="R75e1069ad731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85903b12e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953040f5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be7488f3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af496bb5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f531ccacf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07e29199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31ce2897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4fe79ac8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