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f7e0170b1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06796e0ec4490"/>
  </p:sldMasterIdLst>
  <p:sldIdLst>
    <p:sldId xmlns:r="http://schemas.openxmlformats.org/officeDocument/2006/relationships" id="256" r:id="Re8652aafed7d4511"/>
    <p:sldId xmlns:r="http://schemas.openxmlformats.org/officeDocument/2006/relationships" id="257" r:id="R7e4de84a60124b97"/>
    <p:sldId xmlns:r="http://schemas.openxmlformats.org/officeDocument/2006/relationships" id="258" r:id="R0ad9ea71c79347e9"/>
    <p:sldId xmlns:r="http://schemas.openxmlformats.org/officeDocument/2006/relationships" id="259" r:id="R59d52e80f1da4596"/>
    <p:sldId xmlns:r="http://schemas.openxmlformats.org/officeDocument/2006/relationships" id="260" r:id="R590f2b4f435e4c6c"/>
    <p:sldId xmlns:r="http://schemas.openxmlformats.org/officeDocument/2006/relationships" id="261" r:id="R158523211f8340eb"/>
    <p:sldId xmlns:r="http://schemas.openxmlformats.org/officeDocument/2006/relationships" id="262" r:id="R938496aea08a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06796e0ec4490" /><Relationship Type="http://schemas.openxmlformats.org/officeDocument/2006/relationships/slide" Target="/ppt/slides/slide1.xml" Id="Re8652aafed7d4511" /><Relationship Type="http://schemas.openxmlformats.org/officeDocument/2006/relationships/slide" Target="/ppt/slides/slide2.xml" Id="R7e4de84a60124b97" /><Relationship Type="http://schemas.openxmlformats.org/officeDocument/2006/relationships/slide" Target="/ppt/slides/slide3.xml" Id="R0ad9ea71c79347e9" /><Relationship Type="http://schemas.openxmlformats.org/officeDocument/2006/relationships/slide" Target="/ppt/slides/slide4.xml" Id="R59d52e80f1da4596" /><Relationship Type="http://schemas.openxmlformats.org/officeDocument/2006/relationships/slide" Target="/ppt/slides/slide5.xml" Id="R590f2b4f435e4c6c" /><Relationship Type="http://schemas.openxmlformats.org/officeDocument/2006/relationships/slide" Target="/ppt/slides/slide6.xml" Id="R158523211f8340eb" /><Relationship Type="http://schemas.openxmlformats.org/officeDocument/2006/relationships/slide" Target="/ppt/slides/slide7.xml" Id="R938496aea08a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70274c40b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173236cc43c8" /><Relationship Type="http://schemas.openxmlformats.org/officeDocument/2006/relationships/theme" Target="/ppt/slideMasters/theme/theme1.xml" Id="R81bd6baa3fdc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b173236cc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5b1712ea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02d92b5c4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29b1c2ab3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82702be6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0aa39ea5b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7de5c2b6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59d93efa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