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5a0cfb950146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6346dca5d24b88"/>
  </p:sldMasterIdLst>
  <p:sldIdLst>
    <p:sldId xmlns:r="http://schemas.openxmlformats.org/officeDocument/2006/relationships" id="256" r:id="R73c139ba68e34378"/>
    <p:sldId xmlns:r="http://schemas.openxmlformats.org/officeDocument/2006/relationships" id="257" r:id="Rcc1fd70a500542b6"/>
    <p:sldId xmlns:r="http://schemas.openxmlformats.org/officeDocument/2006/relationships" id="258" r:id="Rccad415b00eb4564"/>
    <p:sldId xmlns:r="http://schemas.openxmlformats.org/officeDocument/2006/relationships" id="259" r:id="Rd607edf7fcda4d3b"/>
    <p:sldId xmlns:r="http://schemas.openxmlformats.org/officeDocument/2006/relationships" id="260" r:id="R302d39ce589646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346dca5d24b88" /><Relationship Type="http://schemas.openxmlformats.org/officeDocument/2006/relationships/slide" Target="/ppt/slides/slide1.xml" Id="R73c139ba68e34378" /><Relationship Type="http://schemas.openxmlformats.org/officeDocument/2006/relationships/slide" Target="/ppt/slides/slide2.xml" Id="Rcc1fd70a500542b6" /><Relationship Type="http://schemas.openxmlformats.org/officeDocument/2006/relationships/slide" Target="/ppt/slides/slide3.xml" Id="Rccad415b00eb4564" /><Relationship Type="http://schemas.openxmlformats.org/officeDocument/2006/relationships/slide" Target="/ppt/slides/slide4.xml" Id="Rd607edf7fcda4d3b" /><Relationship Type="http://schemas.openxmlformats.org/officeDocument/2006/relationships/slide" Target="/ppt/slides/slide5.xml" Id="R302d39ce589646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0f8ab5d2594b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345af47ad45c9" /><Relationship Type="http://schemas.openxmlformats.org/officeDocument/2006/relationships/theme" Target="/ppt/slideMasters/theme/theme1.xml" Id="Rf29c7c1de42e43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9345af47ad45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168f4f07345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c4bd6523a45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507a391c644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25dede52847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0ba6e71194b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LYNGDAL FOR ALLE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FOR ALLE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LYNGDAL FOR ALLE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FOR ALLE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FOR ALLE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FOR ALLE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Aunevik, Vestre Myrbakkvei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34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lyngdalforalle@gmail.com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912 753 646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FOR ALLE</a:t>
            </a:r>
          </a:p>
        </p:txBody>
      </p:sp>
    </p:spTree>
  </p:cSld>
  <p:clrMapOvr>
    <a:masterClrMapping xmlns:a="http://schemas.openxmlformats.org/drawingml/2006/main"/>
  </p:clrMapOvr>
</p:sld>
</file>