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e19410971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d6846d79c748b8"/>
  </p:sldMasterIdLst>
  <p:sldIdLst>
    <p:sldId xmlns:r="http://schemas.openxmlformats.org/officeDocument/2006/relationships" id="256" r:id="Rf16918b1e89d4c45"/>
    <p:sldId xmlns:r="http://schemas.openxmlformats.org/officeDocument/2006/relationships" id="257" r:id="R310edfeb669b4ea0"/>
    <p:sldId xmlns:r="http://schemas.openxmlformats.org/officeDocument/2006/relationships" id="258" r:id="R030a3e5d1c59462c"/>
    <p:sldId xmlns:r="http://schemas.openxmlformats.org/officeDocument/2006/relationships" id="259" r:id="R3886c28670404074"/>
    <p:sldId xmlns:r="http://schemas.openxmlformats.org/officeDocument/2006/relationships" id="260" r:id="R2a169eea6c4b413d"/>
    <p:sldId xmlns:r="http://schemas.openxmlformats.org/officeDocument/2006/relationships" id="261" r:id="R836a7faba6e54be8"/>
    <p:sldId xmlns:r="http://schemas.openxmlformats.org/officeDocument/2006/relationships" id="262" r:id="R9849667b704649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6846d79c748b8" /><Relationship Type="http://schemas.openxmlformats.org/officeDocument/2006/relationships/slide" Target="/ppt/slides/slide1.xml" Id="Rf16918b1e89d4c45" /><Relationship Type="http://schemas.openxmlformats.org/officeDocument/2006/relationships/slide" Target="/ppt/slides/slide2.xml" Id="R310edfeb669b4ea0" /><Relationship Type="http://schemas.openxmlformats.org/officeDocument/2006/relationships/slide" Target="/ppt/slides/slide3.xml" Id="R030a3e5d1c59462c" /><Relationship Type="http://schemas.openxmlformats.org/officeDocument/2006/relationships/slide" Target="/ppt/slides/slide4.xml" Id="R3886c28670404074" /><Relationship Type="http://schemas.openxmlformats.org/officeDocument/2006/relationships/slide" Target="/ppt/slides/slide5.xml" Id="R2a169eea6c4b413d" /><Relationship Type="http://schemas.openxmlformats.org/officeDocument/2006/relationships/slide" Target="/ppt/slides/slide6.xml" Id="R836a7faba6e54be8" /><Relationship Type="http://schemas.openxmlformats.org/officeDocument/2006/relationships/slide" Target="/ppt/slides/slide7.xml" Id="R9849667b704649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1aca4c62649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d8f98ea3e455b" /><Relationship Type="http://schemas.openxmlformats.org/officeDocument/2006/relationships/theme" Target="/ppt/slideMasters/theme/theme1.xml" Id="R9709700f30b444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4d8f98ea3e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8f5a89cba47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2dd2a449641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cb2301b9f49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39372932841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99ec98f3f4c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e6dcf17ed44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64f72834047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ZAWADI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10 138 515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10 608 859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HOÅS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Ragnar Hoås, Hesthagan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