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498f05f4d943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bb7fc23b4943fd"/>
  </p:sldMasterIdLst>
  <p:sldIdLst>
    <p:sldId xmlns:r="http://schemas.openxmlformats.org/officeDocument/2006/relationships" id="256" r:id="Raaca455999514e4b"/>
    <p:sldId xmlns:r="http://schemas.openxmlformats.org/officeDocument/2006/relationships" id="257" r:id="Rf57b8a93b940420f"/>
    <p:sldId xmlns:r="http://schemas.openxmlformats.org/officeDocument/2006/relationships" id="258" r:id="Rd261e6df2e8d45b0"/>
    <p:sldId xmlns:r="http://schemas.openxmlformats.org/officeDocument/2006/relationships" id="259" r:id="Rde69a567110540a1"/>
    <p:sldId xmlns:r="http://schemas.openxmlformats.org/officeDocument/2006/relationships" id="260" r:id="R9a7cd90f99654d48"/>
    <p:sldId xmlns:r="http://schemas.openxmlformats.org/officeDocument/2006/relationships" id="261" r:id="R8cb4d7ee893849f0"/>
    <p:sldId xmlns:r="http://schemas.openxmlformats.org/officeDocument/2006/relationships" id="262" r:id="R0411892836b24e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bb7fc23b4943fd" /><Relationship Type="http://schemas.openxmlformats.org/officeDocument/2006/relationships/slide" Target="/ppt/slides/slide1.xml" Id="Raaca455999514e4b" /><Relationship Type="http://schemas.openxmlformats.org/officeDocument/2006/relationships/slide" Target="/ppt/slides/slide2.xml" Id="Rf57b8a93b940420f" /><Relationship Type="http://schemas.openxmlformats.org/officeDocument/2006/relationships/slide" Target="/ppt/slides/slide3.xml" Id="Rd261e6df2e8d45b0" /><Relationship Type="http://schemas.openxmlformats.org/officeDocument/2006/relationships/slide" Target="/ppt/slides/slide4.xml" Id="Rde69a567110540a1" /><Relationship Type="http://schemas.openxmlformats.org/officeDocument/2006/relationships/slide" Target="/ppt/slides/slide5.xml" Id="R9a7cd90f99654d48" /><Relationship Type="http://schemas.openxmlformats.org/officeDocument/2006/relationships/slide" Target="/ppt/slides/slide6.xml" Id="R8cb4d7ee893849f0" /><Relationship Type="http://schemas.openxmlformats.org/officeDocument/2006/relationships/slide" Target="/ppt/slides/slide7.xml" Id="R0411892836b24e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aedf81bdd24d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80276f6e74d90" /><Relationship Type="http://schemas.openxmlformats.org/officeDocument/2006/relationships/theme" Target="/ppt/slideMasters/theme/theme1.xml" Id="R3fae758d37b54a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880276f6e74d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61a5378934f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59d7090704f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fb5b9f62046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d6baa14e04e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b1ee8c7534a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a344b194d49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774f6efcd4b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VIKSE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VIKSE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912 838 781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